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0" r:id="rId8"/>
    <p:sldId id="258" r:id="rId9"/>
    <p:sldId id="259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8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Title-R1d.png">
            <a:extLst>
              <a:ext uri="{FF2B5EF4-FFF2-40B4-BE49-F238E27FC236}">
                <a16:creationId xmlns:a16="http://schemas.microsoft.com/office/drawing/2014/main" id="{65677158-ACAE-465D-A7BD-5A61D4CDF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64B3295-F59B-4845-8958-AF9C89FB669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51011" y="1300788"/>
            <a:ext cx="8689972" cy="2509214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D6ED74C-5D75-4C51-A074-9CA4E3DD463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2" cy="1371600"/>
          </a:xfrm>
        </p:spPr>
        <p:txBody>
          <a:bodyPr anchorCtr="1"/>
          <a:lstStyle>
            <a:lvl1pPr marL="0" indent="0" algn="ctr">
              <a:buNone/>
              <a:defRPr sz="2200"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A83748-5BF8-43EE-ABB2-E0DF6A7317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965A2D1-4E05-44D6-AEC3-2C50CCB4220A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70BA62-E00B-4A2E-BAD4-F0C90036E5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9AFA60-E894-4DDA-93E5-C6C856129C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5C770D-932E-4D07-B74B-E9966FFBC43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7728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>
            <a:extLst>
              <a:ext uri="{FF2B5EF4-FFF2-40B4-BE49-F238E27FC236}">
                <a16:creationId xmlns:a16="http://schemas.microsoft.com/office/drawing/2014/main" id="{A5F3DBB1-378D-4E75-B079-5632C169F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B17A61-E2A3-4DF7-A248-1FA734BD9A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96" y="4289377"/>
            <a:ext cx="10364431" cy="811612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520C588-4610-4FA8-8674-ADF92006A0D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184742" y="698263"/>
            <a:ext cx="9822530" cy="3214134"/>
          </a:xfrm>
          <a:ln w="82552" cap="sq">
            <a:solidFill>
              <a:srgbClr val="CCD8E7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BFE21FD-3614-4234-96B8-FD139A0569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5108725"/>
            <a:ext cx="10364449" cy="682471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A7D7C13-189A-435E-8D3C-DCE94ABAE0B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3FD92-8360-453C-A099-DC5E2F55298A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0AA9F85-F691-4347-BA3F-23118EC4286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C6A9394-E2D3-4027-9B8D-EF89E79305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3A77A4-0DA2-462F-B989-A8A5112CB15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8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EE382733-C697-419E-A582-E19F73C1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3EA4D48-6910-4B56-96FD-72D0B85BC8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10364449" cy="342724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74F35-A976-4853-809E-88466AD2FE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204822"/>
            <a:ext cx="10364449" cy="1586383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CBABD-85C7-47FE-92B1-B799016A541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538845-7482-42CC-AB2B-E0FF7E9144BA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267E7-3521-4C3F-87E9-BE923C571B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DD4D8-7DFF-487B-B573-38F63B4842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554CBE-EFCE-4631-A5AC-38096B8BE9B6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9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roplets-HD-Content-R1d.png">
            <a:extLst>
              <a:ext uri="{FF2B5EF4-FFF2-40B4-BE49-F238E27FC236}">
                <a16:creationId xmlns:a16="http://schemas.microsoft.com/office/drawing/2014/main" id="{909B1ED8-CE41-46C5-AA21-211F50203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6E26CC2-C830-4D31-8E65-1A6A2B526A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609603"/>
            <a:ext cx="9302748" cy="2992904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0081A-8836-47BE-B4BD-D3C05C9AEE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720644" y="3610032"/>
            <a:ext cx="8752298" cy="5947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E48C145-FFF2-45F7-B992-F677FAFF04D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372797"/>
            <a:ext cx="10364449" cy="1421050"/>
          </a:xfrm>
        </p:spPr>
        <p:txBody>
          <a:bodyPr anchor="ctr"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8D5831B-7670-472C-8E51-AF76BA2729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283615-5A27-4DD6-96C2-7FE538AD9814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4E77040-12AE-4A2E-B16C-12DD0DB2F8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151F5A7-15D2-405E-9627-689914F082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B6FB4A-2A51-4B68-8FA5-2B55227F5FE3}" type="slidenum">
              <a:t>‹nr.›</a:t>
            </a:fld>
            <a:endParaRPr lang="en-US"/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AD73B8F9-A24B-4AB1-AB4D-0D6B52B6033D}"/>
              </a:ext>
            </a:extLst>
          </p:cNvPr>
          <p:cNvSpPr txBox="1"/>
          <p:nvPr/>
        </p:nvSpPr>
        <p:spPr>
          <a:xfrm>
            <a:off x="1001487" y="754169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rPr>
              <a:t>“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DB5D2A7A-A054-4EE4-BB84-82204DD66B20}"/>
              </a:ext>
            </a:extLst>
          </p:cNvPr>
          <p:cNvSpPr txBox="1"/>
          <p:nvPr/>
        </p:nvSpPr>
        <p:spPr>
          <a:xfrm>
            <a:off x="10557561" y="2993581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all" spc="0" baseline="0">
                <a:solidFill>
                  <a:srgbClr val="000000"/>
                </a:solidFill>
                <a:uFillTx/>
                <a:latin typeface="Tw Cen M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011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AFE5F9E6-43B9-48B2-BC6F-65AA77BB5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2C75494-D1FA-4C81-A3BA-26CECE8097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2138717"/>
            <a:ext cx="10364449" cy="2511838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564944-2876-441B-BFCA-245B890255D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662333"/>
            <a:ext cx="10364449" cy="1140640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96D0B-D523-4BEF-B83B-093D616E8A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161386-C53C-43D4-A336-DCB393EA5547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C6D2A-1A74-47F9-92F0-099BF541B5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EF035-A4BA-4BE1-B963-BAEF303BA3E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1773E5-EE51-4A8B-A23D-591F8BE5F7B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43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roplets-HD-Content-R1d.png">
            <a:extLst>
              <a:ext uri="{FF2B5EF4-FFF2-40B4-BE49-F238E27FC236}">
                <a16:creationId xmlns:a16="http://schemas.microsoft.com/office/drawing/2014/main" id="{E120C322-3EDD-40E2-AD98-C771F8B28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ED977F3-22A1-4ED6-8DCB-5681183B73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10364449" cy="16050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075AE6B-F88A-4C98-B93E-E4F183C2E8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2367088"/>
            <a:ext cx="3298972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304AF9F-0B19-4B56-A6E3-65C8D609B4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2943353"/>
            <a:ext cx="3298972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462C291-1A2D-490A-A9C0-1CDBD9C12F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52387" y="2367088"/>
            <a:ext cx="3291519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52368F9-7FA6-4868-8894-18B697DA9D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350" y="2943353"/>
            <a:ext cx="3303352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129B524-0DA7-4E44-B476-B4667361F13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2367088"/>
            <a:ext cx="3304925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1F0B469-C54B-458F-B612-862AA1A8F6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2943353"/>
            <a:ext cx="3304925" cy="2847843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A3D628BD-C822-4249-B063-D37852230EE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57C6B-DB95-48CA-B494-868F6519B9AE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2FB4C74-9B0E-418A-BAA6-170046A414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480C3344-FAD7-4054-B278-97F9B18243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A43393-D44D-46D6-AE2C-2D160F10AED4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28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Droplets-HD-Content-R1d.png">
            <a:extLst>
              <a:ext uri="{FF2B5EF4-FFF2-40B4-BE49-F238E27FC236}">
                <a16:creationId xmlns:a16="http://schemas.microsoft.com/office/drawing/2014/main" id="{FE6BD429-54E3-4935-9252-8F01AEE2D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836B141-F52D-484D-AB36-4CBC5F64D0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10773"/>
            <a:ext cx="10364449" cy="160392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B63CCBA-568F-4276-93BF-86E16CD44D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204822"/>
            <a:ext cx="3296412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B3BB601-1576-4EF6-8440-42FEFA7AD5E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13778" y="2367088"/>
            <a:ext cx="3296412" cy="1524003"/>
          </a:xfrm>
          <a:ln w="82552" cap="sq">
            <a:solidFill>
              <a:srgbClr val="CCD8E7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9AEA89A-7BB8-4D42-94F5-26EA6F1C39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3778" y="4781077"/>
            <a:ext cx="3296412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33C9DB1-5445-4389-8696-1F5CB20BF2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2758" y="4204822"/>
            <a:ext cx="3301825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1B8073B-6538-470F-96B0-EF391152B3A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441350" y="2367088"/>
            <a:ext cx="3303352" cy="1524003"/>
          </a:xfrm>
          <a:ln w="82552" cap="sq">
            <a:solidFill>
              <a:srgbClr val="CCD8E7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BEF2413-FB57-444B-9FF6-9B6E4C38B3E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41350" y="4781077"/>
            <a:ext cx="3303352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C134E4D-9FF5-41D9-B223-D56C6C3210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293" y="4204822"/>
            <a:ext cx="3300682" cy="576264"/>
          </a:xfrm>
        </p:spPr>
        <p:txBody>
          <a:bodyPr anchor="b" anchorCtr="1">
            <a:noAutofit/>
          </a:bodyPr>
          <a:lstStyle>
            <a:lvl1pPr marL="0" indent="0" algn="ctr">
              <a:lnSpc>
                <a:spcPct val="85000"/>
              </a:lnSpc>
              <a:buNone/>
              <a:defRPr sz="22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3CC8851-CFED-41DE-8257-B07F17BB101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973293" y="2367088"/>
            <a:ext cx="3304925" cy="1524003"/>
          </a:xfrm>
          <a:ln w="82552" cap="sq">
            <a:solidFill>
              <a:srgbClr val="CCD8E7"/>
            </a:solidFill>
            <a:prstDash val="solid"/>
            <a:miter/>
          </a:ln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01AFB7B-380C-4A60-85E8-21AFCB56DA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973174" y="4781077"/>
            <a:ext cx="3305053" cy="1010119"/>
          </a:xfrm>
        </p:spPr>
        <p:txBody>
          <a:bodyPr anchorCtr="1"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Date Placeholder 2">
            <a:extLst>
              <a:ext uri="{FF2B5EF4-FFF2-40B4-BE49-F238E27FC236}">
                <a16:creationId xmlns:a16="http://schemas.microsoft.com/office/drawing/2014/main" id="{247F7D0A-77C1-4C37-A809-3FF64865BA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CDAFC3-E73F-4222-8BE5-05F1DF3897B7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EDDE33C-7DD6-408F-89AB-2BEF6817F6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711DFC54-1AD7-4D21-B3B5-377FAA4C68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9853C0-4803-47B7-999F-041A28091F00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270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8095D92F-D965-40B3-842B-EEBC4A354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B4D5D6A-EF4E-4543-84C8-171110E1D1D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72AD5BF6-F74A-441E-A60F-FA69BC4B726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FABC60-B7CB-4624-B79A-445818121C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780A97-3436-47D4-AF8C-D2D1D81244AE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962136-C07B-472F-97DA-14D4458CD4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84A6DB-8496-49BD-B425-DA083EF66D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7F1679-EBFD-4A20-860E-8F5DE81176B5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53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roplets-HD-Content-R1d.png">
            <a:extLst>
              <a:ext uri="{FF2B5EF4-FFF2-40B4-BE49-F238E27FC236}">
                <a16:creationId xmlns:a16="http://schemas.microsoft.com/office/drawing/2014/main" id="{A358F3DF-B1E0-4D98-B011-97C57FACC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Vertical Title 1">
            <a:extLst>
              <a:ext uri="{FF2B5EF4-FFF2-40B4-BE49-F238E27FC236}">
                <a16:creationId xmlns:a16="http://schemas.microsoft.com/office/drawing/2014/main" id="{4AE07AD6-8C54-4475-84FE-24BF5F77726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609603"/>
            <a:ext cx="2553324" cy="5181603"/>
          </a:xfrm>
        </p:spPr>
        <p:txBody>
          <a:bodyPr vert="eaVert" anchorCtr="0"/>
          <a:lstStyle>
            <a:lvl1pPr algn="l"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Vertical Text Placeholder 2">
            <a:extLst>
              <a:ext uri="{FF2B5EF4-FFF2-40B4-BE49-F238E27FC236}">
                <a16:creationId xmlns:a16="http://schemas.microsoft.com/office/drawing/2014/main" id="{CBD25F75-4964-4AC6-830E-84084D67346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913778" y="609603"/>
            <a:ext cx="7658721" cy="518160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A35B2D-F9E7-44A1-A2CF-C3E06B6946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E8999E-73AE-40C3-95BA-966BFC38466F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5F61B2-8C7D-4A65-B3D5-1FA744D8B9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585322-AFA2-45E3-B796-4B9D3979EC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66AAD6-2D98-45BE-96B8-E86E49B4119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75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roplets-HD-Content-R1d.png">
            <a:extLst>
              <a:ext uri="{FF2B5EF4-FFF2-40B4-BE49-F238E27FC236}">
                <a16:creationId xmlns:a16="http://schemas.microsoft.com/office/drawing/2014/main" id="{44F79F9F-3F20-443C-9F70-396439BDF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CC054FB-02A4-44AE-9222-24C181E0DB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FBE8F37-C8E0-4D0C-8062-33992F79B9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78" y="2367088"/>
            <a:ext cx="10363827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833635A-776C-4A71-8A07-4CB5CB09BC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EB9864-4A0A-4913-A813-0AAFC129064B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AB83A1-BD98-47F4-806D-EDC64FCE65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76385C-2ABC-4C62-85D2-8328FBA3AC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096D50-F862-4D3C-BE2B-88E6104ED532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876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Droplets-HD-Content-R1d.png">
            <a:extLst>
              <a:ext uri="{FF2B5EF4-FFF2-40B4-BE49-F238E27FC236}">
                <a16:creationId xmlns:a16="http://schemas.microsoft.com/office/drawing/2014/main" id="{0C037D55-B746-4645-8699-0B8D3A353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685C8B0-D082-456E-A72B-FA43878228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828565"/>
            <a:ext cx="10351748" cy="2736817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8E259A9-ED3A-48D1-874C-16F234516B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78" y="3657453"/>
            <a:ext cx="10351748" cy="1368180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CC1AC3-C88D-41F1-8203-F47A1E84083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E80AAB-0771-4CCB-8FD1-197CF751F199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5A2D01-4521-4295-A94B-A30CB61F71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1E9B35-6BBF-49CE-BA38-E5E533FE71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6E42ED-D961-441F-B979-5A61B1E466A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>
            <a:extLst>
              <a:ext uri="{FF2B5EF4-FFF2-40B4-BE49-F238E27FC236}">
                <a16:creationId xmlns:a16="http://schemas.microsoft.com/office/drawing/2014/main" id="{3F98FDCD-9B8A-4F2F-A1A1-0625AD094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BD2891E-5B70-4B72-8AB1-B5019C7BFC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23DBEA-713C-4C31-9323-2BDEF001A9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78" y="2367088"/>
            <a:ext cx="5106027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8971CE2-6C09-469A-B853-D1DD92F42B2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2367088"/>
            <a:ext cx="5105396" cy="342410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557B4E5-90FF-4372-BE90-488AB17D4D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787920-DD6D-43A2-B0F0-7D3B191C7F05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EC8DB3C-6B7F-4C14-8DF2-D901EC0A036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F512B6-56D8-40EE-A25B-674BEFD012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C8033-F4ED-4C62-823B-F175E3C3293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Droplets-HD-Content-R1d.png">
            <a:extLst>
              <a:ext uri="{FF2B5EF4-FFF2-40B4-BE49-F238E27FC236}">
                <a16:creationId xmlns:a16="http://schemas.microsoft.com/office/drawing/2014/main" id="{78E86732-64E5-4BE7-B50A-B86990805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DEFB812-9358-4B16-9A6A-5D8A0503C28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A966C89-54CC-46E8-A55B-F02C55F714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46328" y="2371020"/>
            <a:ext cx="4873477" cy="679993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11ACD83-0A53-4F95-A75B-F7DCEB8CD8F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913778" y="3051014"/>
            <a:ext cx="5106027" cy="2740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2417960-4EC3-4371-80FE-2317DF4A6FA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396420" y="2371020"/>
            <a:ext cx="4881807" cy="679993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9FBB3F01-B934-4011-B957-64A18FFF0E5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3051014"/>
            <a:ext cx="5105396" cy="274018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3B930C95-19B3-4996-ABF9-FCF9E780FA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0F374B-4928-4EEC-A72C-3FBFD2B29FAB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4BF7A6E3-FED4-407A-8005-9B6DB6E584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DB987B7-EE7D-4E89-A15B-B5AF138362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DDA180-F41F-4781-B3A4-3A51DBFAC0D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8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Droplets-HD-Content-R1d.png">
            <a:extLst>
              <a:ext uri="{FF2B5EF4-FFF2-40B4-BE49-F238E27FC236}">
                <a16:creationId xmlns:a16="http://schemas.microsoft.com/office/drawing/2014/main" id="{1F2080D8-5B2D-470F-9E1F-B21B6B4D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3E313D2-778D-4F26-8F87-AD65ECA02A6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8A7D139-6D87-4AA6-898F-EEE910211B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749B19-EBE2-4D1D-8E9A-01A87DB8394A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46927C2-F7D3-4700-AF7A-E1BA796FB1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8EDE271-75C3-4857-9655-626A77A152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42B15B-C079-43A0-8A44-424437D6AC7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7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>
            <a:extLst>
              <a:ext uri="{FF2B5EF4-FFF2-40B4-BE49-F238E27FC236}">
                <a16:creationId xmlns:a16="http://schemas.microsoft.com/office/drawing/2014/main" id="{7402E53A-FD96-444A-A5CE-F1FBE0E46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707352CD-9241-48EB-A8B1-1F4962CFCD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EC0265-C23E-43EF-9DC9-67DE38C1C944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1EE8116-5146-4FC9-A26B-FF1C2F0406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C5DE8B3-61E6-403C-AED9-FE06ED844B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455E8B-CF3F-44EB-ACD4-CAB512155A26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97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Droplets-HD-Content-R1d.png">
            <a:extLst>
              <a:ext uri="{FF2B5EF4-FFF2-40B4-BE49-F238E27FC236}">
                <a16:creationId xmlns:a16="http://schemas.microsoft.com/office/drawing/2014/main" id="{06D43282-FA24-4E51-A952-003C0492D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3EF7CC1-B2DA-4598-8407-398C67500A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3935687" cy="202325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20AE70-884A-4900-BA44-7BF9A3AE26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78065" y="609603"/>
            <a:ext cx="6200162" cy="5181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83BB35-1EAF-4F20-85BA-A1F2377D511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78" y="2632850"/>
            <a:ext cx="3935687" cy="3158346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57E79CB-C261-4917-AD72-DE3EB16E082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8AB0A6-8A58-4217-92F8-FDE9744392FA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B2B1C58-CFB8-4772-983B-0350A70271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D46A3F5-877B-4C9F-9A00-ECA0B0115C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CF49C0-5208-4610-8F5F-339196C6290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7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Droplets-HD-Content-R1d.png">
            <a:extLst>
              <a:ext uri="{FF2B5EF4-FFF2-40B4-BE49-F238E27FC236}">
                <a16:creationId xmlns:a16="http://schemas.microsoft.com/office/drawing/2014/main" id="{D329936E-F04F-408D-AF86-8F3D9A790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3EDDB38-6C23-4BF4-AFAC-6F75FD0ECE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09603"/>
            <a:ext cx="5934968" cy="2023256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54CCB1E-88C2-4E61-894A-BD333291726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7424799" y="609603"/>
            <a:ext cx="3255355" cy="5181603"/>
          </a:xfrm>
          <a:ln w="82552" cap="sq">
            <a:solidFill>
              <a:srgbClr val="CCD8E7"/>
            </a:solidFill>
            <a:prstDash val="solid"/>
            <a:miter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EF2D8CA-83A3-4400-A63A-8E91CFAF5FC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13796" y="2632850"/>
            <a:ext cx="5934949" cy="3158346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B1A7371B-E21B-4359-8D4E-53CF8112F4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9B50CC-EEB1-4AFF-888C-3339A77EA16F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17C42B3-A285-4459-ACBC-156339CC9A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3D10C72B-7648-43E8-A947-5ECDA2F45F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B3DE0A-A248-43AC-A8E2-B7C21E7BDE6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6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DROBO-FS\QuickDrops\JB\PPTX NG\Droplets\LightingOverlay.png">
            <a:extLst>
              <a:ext uri="{FF2B5EF4-FFF2-40B4-BE49-F238E27FC236}">
                <a16:creationId xmlns:a16="http://schemas.microsoft.com/office/drawing/2014/main" id="{2F9DC252-F77C-40E5-A287-489507A0D702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8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3461E4A-B282-44D5-9FFC-9F63E94C2F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8" y="618518"/>
            <a:ext cx="10364449" cy="1596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F68A527-E2E2-44B2-B975-FFBD16FC5A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3778" y="2367088"/>
            <a:ext cx="10364449" cy="342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5EEAF7-2DC5-4CCD-85F5-B3FC67146C2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678738" y="5883277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fld id="{AEFDAC21-4499-4442-8FBC-E5C51345EE72}" type="datetime1">
              <a:rPr lang="en-US"/>
              <a:pPr lvl="0"/>
              <a:t>3/18/2021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6EB588E-1B9D-45F4-872A-7CA43DEE9BD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913778" y="5883277"/>
            <a:ext cx="667288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D1BD09-DC80-4C6C-9336-55AA1985B5B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514008" y="5883277"/>
            <a:ext cx="76421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defRPr>
            </a:lvl1pPr>
          </a:lstStyle>
          <a:p>
            <a:pPr lvl="0"/>
            <a:fld id="{095D8219-9428-4211-A52E-6A5591848CEC}" type="slidenum"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3600" b="0" i="0" u="none" strike="noStrike" kern="1200" cap="all" spc="0" baseline="0">
          <a:solidFill>
            <a:srgbClr val="000000"/>
          </a:solidFill>
          <a:uFillTx/>
          <a:latin typeface="Tw Cen MT"/>
        </a:defRPr>
      </a:lvl1pPr>
    </p:titleStyle>
    <p:bodyStyle>
      <a:lvl1pPr marL="228600" marR="0" lvl="0" indent="-228600" algn="l" defTabSz="914400" rtl="0" fontAlgn="auto" hangingPunct="1">
        <a:lnSpc>
          <a:spcPct val="120000"/>
        </a:lnSpc>
        <a:spcBef>
          <a:spcPts val="10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nl-NL" sz="2000" b="0" i="0" u="none" strike="noStrike" kern="1200" cap="all" spc="0" baseline="0">
          <a:solidFill>
            <a:srgbClr val="000000"/>
          </a:solidFill>
          <a:uFillTx/>
          <a:latin typeface="Tw Cen MT"/>
        </a:defRPr>
      </a:lvl1pPr>
      <a:lvl2pPr marL="685800" marR="0" lvl="1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nl-NL" sz="1800" b="0" i="0" u="none" strike="noStrike" kern="1200" cap="all" spc="0" baseline="0">
          <a:solidFill>
            <a:srgbClr val="000000"/>
          </a:solidFill>
          <a:uFillTx/>
          <a:latin typeface="Tw Cen MT"/>
        </a:defRPr>
      </a:lvl2pPr>
      <a:lvl3pPr marL="1143000" marR="0" lvl="2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nl-NL" sz="1600" b="0" i="0" u="none" strike="noStrike" kern="1200" cap="all" spc="0" baseline="0">
          <a:solidFill>
            <a:srgbClr val="000000"/>
          </a:solidFill>
          <a:uFillTx/>
          <a:latin typeface="Tw Cen MT"/>
        </a:defRPr>
      </a:lvl3pPr>
      <a:lvl4pPr marL="1600200" marR="0" lvl="3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nl-NL" sz="1400" b="0" i="0" u="none" strike="noStrike" kern="1200" cap="all" spc="0" baseline="0">
          <a:solidFill>
            <a:srgbClr val="000000"/>
          </a:solidFill>
          <a:uFillTx/>
          <a:latin typeface="Tw Cen MT"/>
        </a:defRPr>
      </a:lvl4pPr>
      <a:lvl5pPr marL="2057400" marR="0" lvl="4" indent="-228600" algn="l" defTabSz="914400" rtl="0" fontAlgn="auto" hangingPunct="1">
        <a:lnSpc>
          <a:spcPct val="120000"/>
        </a:lnSpc>
        <a:spcBef>
          <a:spcPts val="500"/>
        </a:spcBef>
        <a:spcAft>
          <a:spcPts val="0"/>
        </a:spcAft>
        <a:buClr>
          <a:srgbClr val="000000"/>
        </a:buClr>
        <a:buSzPct val="100000"/>
        <a:buFont typeface="Arial" pitchFamily="34"/>
        <a:buChar char="•"/>
        <a:tabLst/>
        <a:defRPr lang="nl-NL" sz="1400" b="0" i="0" u="none" strike="noStrike" kern="1200" cap="all" spc="0" baseline="0">
          <a:solidFill>
            <a:srgbClr val="000000"/>
          </a:solidFill>
          <a:uFillTx/>
          <a:latin typeface="Tw Cen M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60E4C-BC84-49C3-8314-EBE957DB148C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nl-NL" sz="8800" cap="none" dirty="0">
                <a:solidFill>
                  <a:srgbClr val="FF99FF"/>
                </a:solidFill>
                <a:effectLst>
                  <a:outerShdw dist="19048" dir="2700000">
                    <a:srgbClr val="000000"/>
                  </a:outerShdw>
                </a:effectLst>
              </a:rPr>
              <a:t>Breinbedrog</a:t>
            </a:r>
            <a:endParaRPr lang="nl-NL" sz="8800" dirty="0">
              <a:solidFill>
                <a:srgbClr val="FF99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881D4D-7CA1-486A-909A-3E1731725AB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nl-NL" dirty="0"/>
              <a:t>Spreekbeurt Van jasmijn starre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1422E-E997-4591-BD82-225B191AE6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schemeClr val="tx1"/>
                </a:solidFill>
              </a:rPr>
              <a:t>Hoe werkt een illusie?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B85010-2BB7-4972-8A91-61CC8662D11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nl-NL" dirty="0"/>
          </a:p>
          <a:p>
            <a:pPr marL="0" lvl="0" indent="0">
              <a:buNone/>
            </a:pPr>
            <a:endParaRPr lang="nl-NL" dirty="0"/>
          </a:p>
        </p:txBody>
      </p:sp>
      <p:pic>
        <p:nvPicPr>
          <p:cNvPr id="4" name="Afbeelding 6">
            <a:extLst>
              <a:ext uri="{FF2B5EF4-FFF2-40B4-BE49-F238E27FC236}">
                <a16:creationId xmlns:a16="http://schemas.microsoft.com/office/drawing/2014/main" id="{F82C602E-59A8-4C24-B49A-7964AD0D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87" y="1836465"/>
            <a:ext cx="3745062" cy="2808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Afbeelding 8" descr="Afbeelding met illustratie&#10;&#10;Automatisch gegenereerde beschrijving">
            <a:extLst>
              <a:ext uri="{FF2B5EF4-FFF2-40B4-BE49-F238E27FC236}">
                <a16:creationId xmlns:a16="http://schemas.microsoft.com/office/drawing/2014/main" id="{0B6EA755-51E5-4D28-8065-36DC035D8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197" y="2147010"/>
            <a:ext cx="2143125" cy="2143125"/>
          </a:xfrm>
          <a:prstGeom prst="rect">
            <a:avLst/>
          </a:prstGeom>
          <a:noFill/>
          <a:ln w="63495" cap="rnd">
            <a:solidFill>
              <a:srgbClr val="333333"/>
            </a:solidFill>
            <a:prstDash val="solid"/>
            <a:miter/>
          </a:ln>
          <a:effectLst>
            <a:outerShdw dist="292095" dir="5400000" algn="tl">
              <a:srgbClr val="000000">
                <a:alpha val="22000"/>
              </a:srgbClr>
            </a:outerShdw>
          </a:effectLst>
        </p:spPr>
      </p:pic>
      <p:pic>
        <p:nvPicPr>
          <p:cNvPr id="6" name="Afbeelding 11" descr="Afbeelding met gereedschap, illustratie&#10;&#10;Automatisch gegenereerde beschrijving">
            <a:extLst>
              <a:ext uri="{FF2B5EF4-FFF2-40B4-BE49-F238E27FC236}">
                <a16:creationId xmlns:a16="http://schemas.microsoft.com/office/drawing/2014/main" id="{C4E406C5-C88A-4BFE-812B-A77A9DEDA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479" y="4520976"/>
            <a:ext cx="2247896" cy="1571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6481E-3D24-4361-A61B-B59D717616B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Geschiedenis van illusies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FB248D-EF57-40C9-B392-7E6C52EC577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13778" y="2378980"/>
            <a:ext cx="10363827" cy="3424107"/>
          </a:xfrm>
        </p:spPr>
        <p:txBody>
          <a:bodyPr/>
          <a:lstStyle/>
          <a:p>
            <a:pPr lvl="0"/>
            <a:r>
              <a:rPr lang="nl-NL" dirty="0"/>
              <a:t>1400</a:t>
            </a:r>
          </a:p>
          <a:p>
            <a:pPr lvl="0"/>
            <a:r>
              <a:rPr lang="nl-NL" dirty="0"/>
              <a:t>Wedstrijd</a:t>
            </a:r>
          </a:p>
          <a:p>
            <a:pPr lvl="0"/>
            <a:r>
              <a:rPr lang="nl-NL" dirty="0"/>
              <a:t>Duiven schilderij</a:t>
            </a:r>
          </a:p>
          <a:p>
            <a:pPr lvl="0"/>
            <a:r>
              <a:rPr lang="nl-NL" dirty="0"/>
              <a:t>Onderzoek</a:t>
            </a:r>
          </a:p>
          <a:p>
            <a:pPr lvl="0"/>
            <a:r>
              <a:rPr lang="nl-NL" dirty="0"/>
              <a:t>De blinde vlek</a:t>
            </a:r>
          </a:p>
        </p:txBody>
      </p:sp>
      <p:pic>
        <p:nvPicPr>
          <p:cNvPr id="4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2758B329-DCBC-449A-B272-3462A3D5A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080" y="3950541"/>
            <a:ext cx="2470068" cy="1852546"/>
          </a:xfrm>
          <a:prstGeom prst="rect">
            <a:avLst/>
          </a:prstGeom>
          <a:noFill/>
          <a:ln cap="flat">
            <a:noFill/>
          </a:ln>
          <a:effectLst>
            <a:outerShdw dist="38098" dir="7799737" algn="tl">
              <a:srgbClr val="000000">
                <a:alpha val="40000"/>
              </a:srgbClr>
            </a:outerShdw>
          </a:effectLst>
        </p:spPr>
      </p:pic>
      <p:pic>
        <p:nvPicPr>
          <p:cNvPr id="5" name="Graphic 6" descr="Een vliegende pteranodon">
            <a:extLst>
              <a:ext uri="{FF2B5EF4-FFF2-40B4-BE49-F238E27FC236}">
                <a16:creationId xmlns:a16="http://schemas.microsoft.com/office/drawing/2014/main" id="{D2D0EF48-E1CC-4F65-BFE2-E170A28E7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8404" y="0"/>
            <a:ext cx="3424107" cy="34241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phic 6" descr="Duif met effen opvulling">
            <a:extLst>
              <a:ext uri="{FF2B5EF4-FFF2-40B4-BE49-F238E27FC236}">
                <a16:creationId xmlns:a16="http://schemas.microsoft.com/office/drawing/2014/main" id="{51585B98-8F41-4EB9-96DC-F273D69CE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0898" y="3242632"/>
            <a:ext cx="707909" cy="70790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B93EA-C283-4A9E-AB61-EC1B4D43E2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quiz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A0B8FF-B7BA-4C86-9033-C298A74A5FB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Welke hersendelen zijn er allemaal?</a:t>
            </a:r>
          </a:p>
          <a:p>
            <a:pPr marL="0" lvl="0" indent="0">
              <a:buNone/>
            </a:pPr>
            <a:r>
              <a:rPr lang="nl-NL" dirty="0"/>
              <a:t>antwoord A: </a:t>
            </a:r>
            <a:r>
              <a:rPr lang="nl-NL" sz="1600" dirty="0"/>
              <a:t>hagedissenbrein- zoogdierbrein en </a:t>
            </a:r>
            <a:r>
              <a:rPr lang="nl-NL" sz="1600" dirty="0" err="1"/>
              <a:t>humaansbrein</a:t>
            </a:r>
            <a:endParaRPr lang="nl-NL" sz="1600" dirty="0"/>
          </a:p>
          <a:p>
            <a:pPr marL="0" lvl="0" indent="0">
              <a:buNone/>
            </a:pPr>
            <a:r>
              <a:rPr lang="nl-NL" dirty="0"/>
              <a:t>Antwoord b: </a:t>
            </a:r>
            <a:r>
              <a:rPr lang="nl-NL" sz="1600" dirty="0"/>
              <a:t>reptielenbrein-dierenbrein-mensenbrein</a:t>
            </a:r>
          </a:p>
          <a:p>
            <a:pPr marL="0" lvl="0" indent="0">
              <a:buNone/>
            </a:pPr>
            <a:r>
              <a:rPr lang="nl-NL" dirty="0"/>
              <a:t>Antwoord c: </a:t>
            </a:r>
            <a:r>
              <a:rPr lang="nl-NL" sz="1600" dirty="0"/>
              <a:t>hagedissenhersenen-zoogdierhersenen-</a:t>
            </a:r>
            <a:r>
              <a:rPr lang="nl-NL" sz="1600" dirty="0" err="1"/>
              <a:t>mensenhersenen</a:t>
            </a:r>
            <a:endParaRPr lang="nl-NL" sz="1600" dirty="0"/>
          </a:p>
          <a:p>
            <a:pPr marL="0" lvl="0" indent="0">
              <a:buNone/>
            </a:pPr>
            <a:r>
              <a:rPr lang="nl-NL" dirty="0"/>
              <a:t>antwoord d: </a:t>
            </a:r>
            <a:r>
              <a:rPr lang="nl-NL" sz="1600" dirty="0"/>
              <a:t>hagedissenbrein-zoogdierenbrein-mensenbrein</a:t>
            </a:r>
          </a:p>
          <a:p>
            <a:pPr marL="0" lvl="0" indent="0">
              <a:buNone/>
            </a:pPr>
            <a:endParaRPr lang="nl-NL" sz="1600" dirty="0"/>
          </a:p>
          <a:p>
            <a:pPr marL="0" lvl="0" indent="0">
              <a:buNone/>
            </a:pPr>
            <a:endParaRPr lang="nl-NL" sz="1600" dirty="0"/>
          </a:p>
          <a:p>
            <a:pPr lvl="0">
              <a:buChar char="-"/>
            </a:pPr>
            <a:endParaRPr lang="nl-NL" sz="1600" i="1" dirty="0"/>
          </a:p>
          <a:p>
            <a:pPr marL="0" lvl="0" indent="0">
              <a:buNone/>
            </a:pPr>
            <a:endParaRPr lang="nl-NL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30A9D3-3829-40AF-AAE7-1B17F016BEA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antwoord</a:t>
            </a:r>
          </a:p>
        </p:txBody>
      </p:sp>
      <p:pic>
        <p:nvPicPr>
          <p:cNvPr id="3" name="Tijdelijke aanduiding voor inhoud 4" descr="Afbeelding met licht, verlicht, donker, nacht&#10;&#10;Automatisch gegenereerde beschrijving">
            <a:extLst>
              <a:ext uri="{FF2B5EF4-FFF2-40B4-BE49-F238E27FC236}">
                <a16:creationId xmlns:a16="http://schemas.microsoft.com/office/drawing/2014/main" id="{87A5A311-692D-4A45-BDAF-9C38752CF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016" y="867902"/>
            <a:ext cx="6649964" cy="6649964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281C1-FD91-4242-B37C-0891C73CD5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cap="none">
                <a:effectLst>
                  <a:outerShdw dist="19048" dir="2700000">
                    <a:srgbClr val="000000"/>
                  </a:outerShdw>
                </a:effectLst>
              </a:rPr>
              <a:t>Hoe heet deze illusie?</a:t>
            </a:r>
          </a:p>
        </p:txBody>
      </p:sp>
      <p:sp>
        <p:nvSpPr>
          <p:cNvPr id="3" name="Tijdelijke aanduiding voor inhoud 13">
            <a:extLst>
              <a:ext uri="{FF2B5EF4-FFF2-40B4-BE49-F238E27FC236}">
                <a16:creationId xmlns:a16="http://schemas.microsoft.com/office/drawing/2014/main" id="{27585350-4F45-4D29-BCA8-08D0663EDD1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Antwoord a: </a:t>
            </a:r>
            <a:r>
              <a:rPr lang="nl-NL" sz="1600" dirty="0"/>
              <a:t>Harry </a:t>
            </a:r>
            <a:r>
              <a:rPr lang="nl-NL" sz="1600" dirty="0" err="1"/>
              <a:t>grod</a:t>
            </a:r>
            <a:r>
              <a:rPr lang="nl-NL" sz="1600" dirty="0"/>
              <a:t> illusie</a:t>
            </a:r>
          </a:p>
          <a:p>
            <a:pPr lvl="0"/>
            <a:r>
              <a:rPr lang="nl-NL" dirty="0"/>
              <a:t>Antwoord b: </a:t>
            </a:r>
            <a:r>
              <a:rPr lang="nl-NL" sz="1600" dirty="0" err="1"/>
              <a:t>eduard</a:t>
            </a:r>
            <a:r>
              <a:rPr lang="nl-NL" sz="1600" dirty="0"/>
              <a:t> </a:t>
            </a:r>
            <a:r>
              <a:rPr lang="nl-NL" sz="1600" dirty="0" err="1"/>
              <a:t>grid</a:t>
            </a:r>
            <a:r>
              <a:rPr lang="nl-NL" sz="1600" dirty="0"/>
              <a:t> illusie</a:t>
            </a:r>
          </a:p>
          <a:p>
            <a:pPr lvl="0"/>
            <a:r>
              <a:rPr lang="nl-NL" dirty="0"/>
              <a:t>Antwoord c: </a:t>
            </a:r>
            <a:r>
              <a:rPr lang="nl-NL" sz="1600" dirty="0" err="1"/>
              <a:t>herman</a:t>
            </a:r>
            <a:r>
              <a:rPr lang="nl-NL" sz="1600" dirty="0"/>
              <a:t> </a:t>
            </a:r>
            <a:r>
              <a:rPr lang="nl-NL" sz="1600" dirty="0" err="1"/>
              <a:t>grid</a:t>
            </a:r>
            <a:r>
              <a:rPr lang="nl-NL" sz="1600" dirty="0"/>
              <a:t> illusie</a:t>
            </a:r>
          </a:p>
          <a:p>
            <a:pPr lvl="0"/>
            <a:r>
              <a:rPr lang="nl-NL" dirty="0"/>
              <a:t>Antwoord d: </a:t>
            </a:r>
            <a:r>
              <a:rPr lang="nl-NL" sz="1600" dirty="0" err="1"/>
              <a:t>henk</a:t>
            </a:r>
            <a:r>
              <a:rPr lang="nl-NL" sz="1600" dirty="0"/>
              <a:t> </a:t>
            </a:r>
            <a:r>
              <a:rPr lang="nl-NL" sz="1600" dirty="0" err="1"/>
              <a:t>grod</a:t>
            </a:r>
            <a:r>
              <a:rPr lang="nl-NL" sz="1600" dirty="0"/>
              <a:t> illusie</a:t>
            </a:r>
          </a:p>
        </p:txBody>
      </p:sp>
      <p:pic>
        <p:nvPicPr>
          <p:cNvPr id="4" name="Afbeelding 15">
            <a:extLst>
              <a:ext uri="{FF2B5EF4-FFF2-40B4-BE49-F238E27FC236}">
                <a16:creationId xmlns:a16="http://schemas.microsoft.com/office/drawing/2014/main" id="{E3FE827D-26AF-4F30-96A8-7B8E37EB8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1078" y="1066803"/>
            <a:ext cx="6114821" cy="457239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D69E3-F1AF-454D-90B4-7D9991EBA22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antwoord</a:t>
            </a:r>
          </a:p>
        </p:txBody>
      </p:sp>
      <p:pic>
        <p:nvPicPr>
          <p:cNvPr id="3" name="Tijdelijke aanduiding voor inhoud 4" descr="Afbeelding met illustratie&#10;&#10;Automatisch gegenereerde beschrijving">
            <a:extLst>
              <a:ext uri="{FF2B5EF4-FFF2-40B4-BE49-F238E27FC236}">
                <a16:creationId xmlns:a16="http://schemas.microsoft.com/office/drawing/2014/main" id="{D7147F5C-744F-499B-BA5B-9B50B5EA3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3880" y="2366960"/>
            <a:ext cx="3424235" cy="342423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6116E-E839-4EEE-AFC1-362905E5AC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Wat wordt ook wel de hersenstam genoemd?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2E25CC3-24DA-4D1C-BD09-7FE9A8F5187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Antwoord a: je zoogdierenbrein</a:t>
            </a:r>
          </a:p>
          <a:p>
            <a:pPr lvl="0"/>
            <a:r>
              <a:rPr lang="nl-NL" dirty="0"/>
              <a:t>Antwoord b: je reptielenbrein</a:t>
            </a:r>
          </a:p>
          <a:p>
            <a:pPr lvl="0"/>
            <a:r>
              <a:rPr lang="nl-NL" dirty="0"/>
              <a:t>Antwoord c: je mensenbrein</a:t>
            </a:r>
          </a:p>
          <a:p>
            <a:pPr lvl="0"/>
            <a:r>
              <a:rPr lang="nl-NL" dirty="0"/>
              <a:t>Antwoord D: je kont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9AD27-A116-40DA-A5E5-BC81F919BB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ANTWOORD</a:t>
            </a:r>
          </a:p>
        </p:txBody>
      </p:sp>
      <p:pic>
        <p:nvPicPr>
          <p:cNvPr id="3" name="Tijdelijke aanduiding voor inhoud 4" descr="Afbeelding met transparant, keramiek, porselein&#10;&#10;Automatisch gegenereerde beschrijving">
            <a:extLst>
              <a:ext uri="{FF2B5EF4-FFF2-40B4-BE49-F238E27FC236}">
                <a16:creationId xmlns:a16="http://schemas.microsoft.com/office/drawing/2014/main" id="{119B3A35-FAD6-4C0D-AF00-98E7A7A10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8883" y="2366960"/>
            <a:ext cx="3424235" cy="342423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09E6C8-7479-45E8-8408-C5EFDA48C3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cap="none" dirty="0">
                <a:effectLst>
                  <a:outerShdw dist="19048" dir="2700000">
                    <a:srgbClr val="000000"/>
                  </a:outerShdw>
                </a:effectLst>
              </a:rPr>
              <a:t>VRAGEN &amp; TIPS en TOPS</a:t>
            </a:r>
          </a:p>
        </p:txBody>
      </p:sp>
      <p:pic>
        <p:nvPicPr>
          <p:cNvPr id="3" name="Tijdelijke aanduiding voor inhoud 4" descr="Afbeelding met illustratie, vectorafbeeldingen&#10;&#10;Automatisch gegenereerde beschrijving">
            <a:extLst>
              <a:ext uri="{FF2B5EF4-FFF2-40B4-BE49-F238E27FC236}">
                <a16:creationId xmlns:a16="http://schemas.microsoft.com/office/drawing/2014/main" id="{BE94AAC8-9327-45D7-8781-A507AB5EB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592" y="2355082"/>
            <a:ext cx="5144396" cy="3424235"/>
          </a:xfrm>
        </p:spPr>
      </p:pic>
      <p:pic>
        <p:nvPicPr>
          <p:cNvPr id="4" name="Afbeelding 6" descr="Afbeelding met metaalgoed, uitrusting&#10;&#10;Automatisch gegenereerde beschrijving">
            <a:extLst>
              <a:ext uri="{FF2B5EF4-FFF2-40B4-BE49-F238E27FC236}">
                <a16:creationId xmlns:a16="http://schemas.microsoft.com/office/drawing/2014/main" id="{9C1211C5-2B87-4F9D-8A1D-A6B246C5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179" y="2536243"/>
            <a:ext cx="2900860" cy="30182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Afbeelding 8">
            <a:extLst>
              <a:ext uri="{FF2B5EF4-FFF2-40B4-BE49-F238E27FC236}">
                <a16:creationId xmlns:a16="http://schemas.microsoft.com/office/drawing/2014/main" id="{70869B40-29D6-4DE6-8A5A-CC733A633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657" y="2875742"/>
            <a:ext cx="3788286" cy="267874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3D74F-3522-4B1C-A6D2-31A2B63ABB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Tijdelijke aanduiding voor inhoud 4" descr="Afbeelding met gordijn, meubels&#10;&#10;Automatisch gegenereerde beschrijving">
            <a:extLst>
              <a:ext uri="{FF2B5EF4-FFF2-40B4-BE49-F238E27FC236}">
                <a16:creationId xmlns:a16="http://schemas.microsoft.com/office/drawing/2014/main" id="{97B3A426-666C-4D42-B222-73D033957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" y="-356103"/>
            <a:ext cx="12191996" cy="8412105"/>
          </a:xfr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3">
            <a:extLst>
              <a:ext uri="{FF2B5EF4-FFF2-40B4-BE49-F238E27FC236}">
                <a16:creationId xmlns:a16="http://schemas.microsoft.com/office/drawing/2014/main" id="{E4DC2789-26B2-4F52-A380-CC24226B99AA}"/>
              </a:ext>
            </a:extLst>
          </p:cNvPr>
          <p:cNvSpPr/>
          <p:nvPr/>
        </p:nvSpPr>
        <p:spPr>
          <a:xfrm>
            <a:off x="5041782" y="822118"/>
            <a:ext cx="2080470" cy="125835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E34B7A"/>
          </a:solidFill>
          <a:ln w="15873" cap="flat">
            <a:solidFill>
              <a:srgbClr val="A7355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8EB1F35E-E92E-4B02-9ECB-B7EF4AE6A5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ln w="9528">
            <a:solidFill>
              <a:srgbClr val="FFFFFF"/>
            </a:solidFill>
            <a:prstDash val="solid"/>
          </a:ln>
        </p:spPr>
        <p:txBody>
          <a:bodyPr/>
          <a:lstStyle/>
          <a:p>
            <a:pPr lvl="0"/>
            <a:r>
              <a:rPr lang="nl-NL" cap="none">
                <a:solidFill>
                  <a:srgbClr val="FFFFFF"/>
                </a:solidFill>
                <a:effectLst>
                  <a:outerShdw dist="19048" dir="2700000">
                    <a:srgbClr val="000000"/>
                  </a:outerShdw>
                </a:effectLst>
              </a:rPr>
              <a:t>inleiding</a:t>
            </a:r>
          </a:p>
        </p:txBody>
      </p:sp>
      <p:grpSp>
        <p:nvGrpSpPr>
          <p:cNvPr id="4" name="Tijdelijke aanduiding voor inhoud 2">
            <a:extLst>
              <a:ext uri="{FF2B5EF4-FFF2-40B4-BE49-F238E27FC236}">
                <a16:creationId xmlns:a16="http://schemas.microsoft.com/office/drawing/2014/main" id="{E3AFEC73-7D6F-4DF2-B450-43781AE43DA8}"/>
              </a:ext>
            </a:extLst>
          </p:cNvPr>
          <p:cNvGrpSpPr/>
          <p:nvPr/>
        </p:nvGrpSpPr>
        <p:grpSpPr>
          <a:xfrm>
            <a:off x="380235" y="2812301"/>
            <a:ext cx="9302511" cy="2061057"/>
            <a:chOff x="306817" y="2812301"/>
            <a:chExt cx="9302511" cy="2061057"/>
          </a:xfrm>
        </p:grpSpPr>
        <p:sp>
          <p:nvSpPr>
            <p:cNvPr id="5" name="Rechthoek 4" descr="Toneel met effen opvulling">
              <a:extLst>
                <a:ext uri="{FF2B5EF4-FFF2-40B4-BE49-F238E27FC236}">
                  <a16:creationId xmlns:a16="http://schemas.microsoft.com/office/drawing/2014/main" id="{260BA723-A82A-43E9-A16A-17F9975A2C20}"/>
                </a:ext>
              </a:extLst>
            </p:cNvPr>
            <p:cNvSpPr/>
            <p:nvPr/>
          </p:nvSpPr>
          <p:spPr>
            <a:xfrm>
              <a:off x="2792787" y="2838928"/>
              <a:ext cx="930429" cy="930429"/>
            </a:xfrm>
            <a:prstGeom prst="rect">
              <a:avLst/>
            </a:prstGeom>
            <a:blipFill>
              <a:blip r:embed="rId2">
                <a:alphaModFix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w="15873" cap="flat">
              <a:solidFill>
                <a:srgbClr val="AABED7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6" name="Vrije vorm: vorm 5">
              <a:extLst>
                <a:ext uri="{FF2B5EF4-FFF2-40B4-BE49-F238E27FC236}">
                  <a16:creationId xmlns:a16="http://schemas.microsoft.com/office/drawing/2014/main" id="{1F286902-CBE9-483F-B7BD-E488695A5CBC}"/>
                </a:ext>
              </a:extLst>
            </p:cNvPr>
            <p:cNvSpPr/>
            <p:nvPr/>
          </p:nvSpPr>
          <p:spPr>
            <a:xfrm>
              <a:off x="306817" y="4153360"/>
              <a:ext cx="2067622" cy="719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67619"/>
                <a:gd name="f7" fmla="val 720000"/>
                <a:gd name="f8" fmla="+- 0 0 -90"/>
                <a:gd name="f9" fmla="*/ f3 1 2067619"/>
                <a:gd name="f10" fmla="*/ f4 1 720000"/>
                <a:gd name="f11" fmla="+- f7 0 f5"/>
                <a:gd name="f12" fmla="+- f6 0 f5"/>
                <a:gd name="f13" fmla="*/ f8 f0 1"/>
                <a:gd name="f14" fmla="*/ f12 1 2067619"/>
                <a:gd name="f15" fmla="*/ f11 1 720000"/>
                <a:gd name="f16" fmla="*/ 0 f12 1"/>
                <a:gd name="f17" fmla="*/ 0 f11 1"/>
                <a:gd name="f18" fmla="*/ 2067619 f12 1"/>
                <a:gd name="f19" fmla="*/ 720000 f11 1"/>
                <a:gd name="f20" fmla="*/ f13 1 f2"/>
                <a:gd name="f21" fmla="*/ f16 1 2067619"/>
                <a:gd name="f22" fmla="*/ f17 1 720000"/>
                <a:gd name="f23" fmla="*/ f18 1 2067619"/>
                <a:gd name="f24" fmla="*/ f19 1 72000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067619" h="7200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marL="0" marR="0" lvl="0" indent="0" algn="ctr" defTabSz="115570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600" b="0" i="0" u="none" strike="noStrike" kern="0" cap="none" spc="0" baseline="0">
                  <a:solidFill>
                    <a:srgbClr val="000000"/>
                  </a:solidFill>
                  <a:uFillTx/>
                  <a:latin typeface="Tw Cen MT"/>
                </a:rPr>
                <a:t>Je</a:t>
              </a:r>
              <a:r>
                <a:rPr lang="en-US" sz="2600" b="0" i="0" u="none" strike="noStrike" kern="1200" cap="none" spc="0" baseline="0">
                  <a:solidFill>
                    <a:srgbClr val="000000"/>
                  </a:solidFill>
                  <a:uFillTx/>
                  <a:latin typeface="Tw Cen MT"/>
                </a:rPr>
                <a:t> brein</a:t>
              </a:r>
            </a:p>
          </p:txBody>
        </p:sp>
        <p:sp>
          <p:nvSpPr>
            <p:cNvPr id="7" name="Rechthoek 6" descr="Hersenen met effen opvulling">
              <a:extLst>
                <a:ext uri="{FF2B5EF4-FFF2-40B4-BE49-F238E27FC236}">
                  <a16:creationId xmlns:a16="http://schemas.microsoft.com/office/drawing/2014/main" id="{7DC598BB-5F7D-4600-99C1-CE6E72CC0968}"/>
                </a:ext>
              </a:extLst>
            </p:cNvPr>
            <p:cNvSpPr/>
            <p:nvPr/>
          </p:nvSpPr>
          <p:spPr>
            <a:xfrm>
              <a:off x="765654" y="2812301"/>
              <a:ext cx="930429" cy="930429"/>
            </a:xfrm>
            <a:prstGeom prst="rect">
              <a:avLst/>
            </a:prstGeom>
            <a:blipFill>
              <a:blip r:embed="rId4">
                <a:alphaModFix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w="15873" cap="flat">
              <a:solidFill>
                <a:srgbClr val="AABED7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nl-NL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775BB72C-2C08-4440-BE17-BF3AC97A5788}"/>
                </a:ext>
              </a:extLst>
            </p:cNvPr>
            <p:cNvSpPr/>
            <p:nvPr/>
          </p:nvSpPr>
          <p:spPr>
            <a:xfrm>
              <a:off x="2072414" y="4153360"/>
              <a:ext cx="2067622" cy="719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67619"/>
                <a:gd name="f7" fmla="val 720000"/>
                <a:gd name="f8" fmla="+- 0 0 -90"/>
                <a:gd name="f9" fmla="*/ f3 1 2067619"/>
                <a:gd name="f10" fmla="*/ f4 1 720000"/>
                <a:gd name="f11" fmla="+- f7 0 f5"/>
                <a:gd name="f12" fmla="+- f6 0 f5"/>
                <a:gd name="f13" fmla="*/ f8 f0 1"/>
                <a:gd name="f14" fmla="*/ f12 1 2067619"/>
                <a:gd name="f15" fmla="*/ f11 1 720000"/>
                <a:gd name="f16" fmla="*/ 0 f12 1"/>
                <a:gd name="f17" fmla="*/ 0 f11 1"/>
                <a:gd name="f18" fmla="*/ 2067619 f12 1"/>
                <a:gd name="f19" fmla="*/ 720000 f11 1"/>
                <a:gd name="f20" fmla="*/ f13 1 f2"/>
                <a:gd name="f21" fmla="*/ f16 1 2067619"/>
                <a:gd name="f22" fmla="*/ f17 1 720000"/>
                <a:gd name="f23" fmla="*/ f18 1 2067619"/>
                <a:gd name="f24" fmla="*/ f19 1 72000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067619" h="7200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marL="0" marR="0" lvl="0" indent="0" algn="ctr" defTabSz="115570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2600" b="0" i="0" u="none" strike="noStrike" kern="1200" cap="none" spc="0" baseline="0">
                  <a:solidFill>
                    <a:srgbClr val="000000"/>
                  </a:solidFill>
                  <a:uFillTx/>
                  <a:latin typeface="Tw Cen MT"/>
                </a:rPr>
                <a:t>Illusies</a:t>
              </a:r>
            </a:p>
            <a:p>
              <a:pPr marL="0" marR="0" lvl="0" indent="0" algn="ctr" defTabSz="115570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nl-NL" sz="2600" b="0" i="0" u="none" strike="noStrike" kern="1200" cap="none" spc="0" baseline="0">
                  <a:solidFill>
                    <a:srgbClr val="000000"/>
                  </a:solidFill>
                  <a:uFillTx/>
                  <a:latin typeface="Tw Cen MT"/>
                </a:rPr>
                <a:t> en uitleg</a:t>
              </a:r>
              <a:endPara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endParaRPr>
            </a:p>
          </p:txBody>
        </p:sp>
        <p:sp>
          <p:nvSpPr>
            <p:cNvPr id="9" name="Vrije vorm: vorm 9">
              <a:extLst>
                <a:ext uri="{FF2B5EF4-FFF2-40B4-BE49-F238E27FC236}">
                  <a16:creationId xmlns:a16="http://schemas.microsoft.com/office/drawing/2014/main" id="{33FB8141-AD33-47F5-BD0C-1CE590668218}"/>
                </a:ext>
              </a:extLst>
            </p:cNvPr>
            <p:cNvSpPr/>
            <p:nvPr/>
          </p:nvSpPr>
          <p:spPr>
            <a:xfrm>
              <a:off x="5112254" y="4042928"/>
              <a:ext cx="2067622" cy="719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67619"/>
                <a:gd name="f7" fmla="val 720000"/>
                <a:gd name="f8" fmla="+- 0 0 -90"/>
                <a:gd name="f9" fmla="*/ f3 1 2067619"/>
                <a:gd name="f10" fmla="*/ f4 1 720000"/>
                <a:gd name="f11" fmla="+- f7 0 f5"/>
                <a:gd name="f12" fmla="+- f6 0 f5"/>
                <a:gd name="f13" fmla="*/ f8 f0 1"/>
                <a:gd name="f14" fmla="*/ f12 1 2067619"/>
                <a:gd name="f15" fmla="*/ f11 1 720000"/>
                <a:gd name="f16" fmla="*/ 0 f12 1"/>
                <a:gd name="f17" fmla="*/ 0 f11 1"/>
                <a:gd name="f18" fmla="*/ 2067619 f12 1"/>
                <a:gd name="f19" fmla="*/ 720000 f11 1"/>
                <a:gd name="f20" fmla="*/ f13 1 f2"/>
                <a:gd name="f21" fmla="*/ f16 1 2067619"/>
                <a:gd name="f22" fmla="*/ f17 1 720000"/>
                <a:gd name="f23" fmla="*/ f18 1 2067619"/>
                <a:gd name="f24" fmla="*/ f19 1 72000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067619" h="7200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marL="0" marR="0" lvl="0" indent="0" algn="ctr" defTabSz="115570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endParaRPr>
            </a:p>
          </p:txBody>
        </p:sp>
        <p:sp>
          <p:nvSpPr>
            <p:cNvPr id="10" name="Vrije vorm: vorm 11">
              <a:extLst>
                <a:ext uri="{FF2B5EF4-FFF2-40B4-BE49-F238E27FC236}">
                  <a16:creationId xmlns:a16="http://schemas.microsoft.com/office/drawing/2014/main" id="{AD1698F7-5877-410B-A1BD-3094E6D60121}"/>
                </a:ext>
              </a:extLst>
            </p:cNvPr>
            <p:cNvSpPr/>
            <p:nvPr/>
          </p:nvSpPr>
          <p:spPr>
            <a:xfrm>
              <a:off x="7541706" y="4042928"/>
              <a:ext cx="2067622" cy="7199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67619"/>
                <a:gd name="f7" fmla="val 720000"/>
                <a:gd name="f8" fmla="+- 0 0 -90"/>
                <a:gd name="f9" fmla="*/ f3 1 2067619"/>
                <a:gd name="f10" fmla="*/ f4 1 720000"/>
                <a:gd name="f11" fmla="+- f7 0 f5"/>
                <a:gd name="f12" fmla="+- f6 0 f5"/>
                <a:gd name="f13" fmla="*/ f8 f0 1"/>
                <a:gd name="f14" fmla="*/ f12 1 2067619"/>
                <a:gd name="f15" fmla="*/ f11 1 720000"/>
                <a:gd name="f16" fmla="*/ 0 f12 1"/>
                <a:gd name="f17" fmla="*/ 0 f11 1"/>
                <a:gd name="f18" fmla="*/ 2067619 f12 1"/>
                <a:gd name="f19" fmla="*/ 720000 f11 1"/>
                <a:gd name="f20" fmla="*/ f13 1 f2"/>
                <a:gd name="f21" fmla="*/ f16 1 2067619"/>
                <a:gd name="f22" fmla="*/ f17 1 720000"/>
                <a:gd name="f23" fmla="*/ f18 1 2067619"/>
                <a:gd name="f24" fmla="*/ f19 1 720000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067619" h="720000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0" rIns="0" bIns="0" anchor="t" anchorCtr="1" compatLnSpc="1">
              <a:noAutofit/>
            </a:bodyPr>
            <a:lstStyle/>
            <a:p>
              <a:pPr marL="0" marR="0" lvl="0" indent="0" algn="ctr" defTabSz="1155701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11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6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endParaRPr>
            </a:p>
          </p:txBody>
        </p:sp>
      </p:grpSp>
      <p:sp>
        <p:nvSpPr>
          <p:cNvPr id="11" name="Rechthoek 12" descr="Toneel met effen opvulling">
            <a:extLst>
              <a:ext uri="{FF2B5EF4-FFF2-40B4-BE49-F238E27FC236}">
                <a16:creationId xmlns:a16="http://schemas.microsoft.com/office/drawing/2014/main" id="{C683E34F-1E38-4D07-AE9D-3FDCBCC0B02F}"/>
              </a:ext>
            </a:extLst>
          </p:cNvPr>
          <p:cNvSpPr/>
          <p:nvPr/>
        </p:nvSpPr>
        <p:spPr>
          <a:xfrm>
            <a:off x="4828662" y="2838928"/>
            <a:ext cx="930429" cy="930429"/>
          </a:xfrm>
          <a:prstGeom prst="rect">
            <a:avLst/>
          </a:pr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w="15873" cap="flat">
            <a:solidFill>
              <a:srgbClr val="AABED7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Vrije vorm: vorm 13">
            <a:extLst>
              <a:ext uri="{FF2B5EF4-FFF2-40B4-BE49-F238E27FC236}">
                <a16:creationId xmlns:a16="http://schemas.microsoft.com/office/drawing/2014/main" id="{AE9A4BA8-7871-4F26-8DC6-BFB81FC9AEB2}"/>
              </a:ext>
            </a:extLst>
          </p:cNvPr>
          <p:cNvSpPr/>
          <p:nvPr/>
        </p:nvSpPr>
        <p:spPr>
          <a:xfrm>
            <a:off x="4212942" y="4153360"/>
            <a:ext cx="2067622" cy="71999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067619"/>
              <a:gd name="f7" fmla="val 720000"/>
              <a:gd name="f8" fmla="+- 0 0 -90"/>
              <a:gd name="f9" fmla="*/ f3 1 2067619"/>
              <a:gd name="f10" fmla="*/ f4 1 720000"/>
              <a:gd name="f11" fmla="+- f7 0 f5"/>
              <a:gd name="f12" fmla="+- f6 0 f5"/>
              <a:gd name="f13" fmla="*/ f8 f0 1"/>
              <a:gd name="f14" fmla="*/ f12 1 2067619"/>
              <a:gd name="f15" fmla="*/ f11 1 720000"/>
              <a:gd name="f16" fmla="*/ 0 f12 1"/>
              <a:gd name="f17" fmla="*/ 0 f11 1"/>
              <a:gd name="f18" fmla="*/ 2067619 f12 1"/>
              <a:gd name="f19" fmla="*/ 720000 f11 1"/>
              <a:gd name="f20" fmla="*/ f13 1 f2"/>
              <a:gd name="f21" fmla="*/ f16 1 2067619"/>
              <a:gd name="f22" fmla="*/ f17 1 720000"/>
              <a:gd name="f23" fmla="*/ f18 1 2067619"/>
              <a:gd name="f24" fmla="*/ f19 1 720000"/>
              <a:gd name="f25" fmla="*/ f5 1 f14"/>
              <a:gd name="f26" fmla="*/ f6 1 f14"/>
              <a:gd name="f27" fmla="*/ f5 1 f15"/>
              <a:gd name="f28" fmla="*/ f7 1 f15"/>
              <a:gd name="f29" fmla="+- f20 0 f1"/>
              <a:gd name="f30" fmla="*/ f21 1 f14"/>
              <a:gd name="f31" fmla="*/ f22 1 f15"/>
              <a:gd name="f32" fmla="*/ f23 1 f14"/>
              <a:gd name="f33" fmla="*/ f24 1 f15"/>
              <a:gd name="f34" fmla="*/ f25 f9 1"/>
              <a:gd name="f35" fmla="*/ f26 f9 1"/>
              <a:gd name="f36" fmla="*/ f28 f10 1"/>
              <a:gd name="f37" fmla="*/ f27 f10 1"/>
              <a:gd name="f38" fmla="*/ f30 f9 1"/>
              <a:gd name="f39" fmla="*/ f31 f10 1"/>
              <a:gd name="f40" fmla="*/ f32 f9 1"/>
              <a:gd name="f41" fmla="*/ f3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38" y="f39"/>
              </a:cxn>
              <a:cxn ang="f29">
                <a:pos x="f40" y="f39"/>
              </a:cxn>
              <a:cxn ang="f29">
                <a:pos x="f40" y="f41"/>
              </a:cxn>
              <a:cxn ang="f29">
                <a:pos x="f38" y="f41"/>
              </a:cxn>
              <a:cxn ang="f29">
                <a:pos x="f38" y="f39"/>
              </a:cxn>
            </a:cxnLst>
            <a:rect l="f34" t="f37" r="f35" b="f36"/>
            <a:pathLst>
              <a:path w="2067619" h="720000">
                <a:moveTo>
                  <a:pt x="f5" y="f5"/>
                </a:moveTo>
                <a:lnTo>
                  <a:pt x="f6" y="f5"/>
                </a:lnTo>
                <a:lnTo>
                  <a:pt x="f6" y="f7"/>
                </a:lnTo>
                <a:lnTo>
                  <a:pt x="f5" y="f7"/>
                </a:lnTo>
                <a:lnTo>
                  <a:pt x="f5" y="f5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ctr" defTabSz="1155701" rtl="0" fontAlgn="auto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 b="0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rPr>
              <a:t>Hoe werkt een illusie?</a:t>
            </a:r>
            <a:endParaRPr lang="en-US" sz="2600" b="0" i="0" u="none" strike="noStrike" kern="1200" cap="none" spc="0" baseline="0">
              <a:solidFill>
                <a:srgbClr val="000000"/>
              </a:solidFill>
              <a:uFillTx/>
              <a:latin typeface="Tw Cen MT"/>
            </a:endParaRPr>
          </a:p>
        </p:txBody>
      </p:sp>
      <p:pic>
        <p:nvPicPr>
          <p:cNvPr id="13" name="Graphic 15" descr="Kunstmatige intelligentie met effen opvulling">
            <a:extLst>
              <a:ext uri="{FF2B5EF4-FFF2-40B4-BE49-F238E27FC236}">
                <a16:creationId xmlns:a16="http://schemas.microsoft.com/office/drawing/2014/main" id="{7B62E766-38B5-455E-8BAC-9706DA710C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34478" y="2820311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Rechthoek 18" descr="Toneel met effen opvulling">
            <a:extLst>
              <a:ext uri="{FF2B5EF4-FFF2-40B4-BE49-F238E27FC236}">
                <a16:creationId xmlns:a16="http://schemas.microsoft.com/office/drawing/2014/main" id="{32A76C93-D614-4631-9C49-A1ED0E30276F}"/>
              </a:ext>
            </a:extLst>
          </p:cNvPr>
          <p:cNvSpPr/>
          <p:nvPr/>
        </p:nvSpPr>
        <p:spPr>
          <a:xfrm>
            <a:off x="7021997" y="2804281"/>
            <a:ext cx="930429" cy="930429"/>
          </a:xfrm>
          <a:prstGeom prst="rect">
            <a:avLst/>
          </a:pr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w="15873" cap="flat">
            <a:solidFill>
              <a:srgbClr val="AABED7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5" name="Tekstvak 15">
            <a:extLst>
              <a:ext uri="{FF2B5EF4-FFF2-40B4-BE49-F238E27FC236}">
                <a16:creationId xmlns:a16="http://schemas.microsoft.com/office/drawing/2014/main" id="{8DEF6DAC-5AB1-467E-B641-A2A6C30D4909}"/>
              </a:ext>
            </a:extLst>
          </p:cNvPr>
          <p:cNvSpPr txBox="1"/>
          <p:nvPr/>
        </p:nvSpPr>
        <p:spPr>
          <a:xfrm>
            <a:off x="6258848" y="4139187"/>
            <a:ext cx="2913973" cy="10336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1155701" rtl="0" fontAlgn="auto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 b="0" i="0" u="none" strike="noStrike" kern="0" cap="none" spc="0" baseline="0">
                <a:solidFill>
                  <a:srgbClr val="000000"/>
                </a:solidFill>
                <a:uFillTx/>
                <a:latin typeface="Tw Cen MT"/>
              </a:rPr>
              <a:t>De geschiedenis</a:t>
            </a:r>
          </a:p>
          <a:p>
            <a:pPr marL="0" marR="0" lvl="0" indent="0" algn="ctr" defTabSz="1155701" rtl="0" fontAlgn="auto" hangingPunct="1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 b="0" i="0" u="none" strike="noStrike" kern="0" cap="none" spc="0" baseline="0">
                <a:solidFill>
                  <a:srgbClr val="000000"/>
                </a:solidFill>
                <a:uFillTx/>
                <a:latin typeface="Tw Cen MT"/>
              </a:rPr>
              <a:t> van illusies </a:t>
            </a:r>
            <a:endParaRPr lang="en-US" sz="2600" b="0" i="0" u="none" strike="noStrike" kern="1200" cap="none" spc="0" baseline="0">
              <a:solidFill>
                <a:srgbClr val="000000"/>
              </a:solidFill>
              <a:uFillTx/>
              <a:latin typeface="Tw Cen MT"/>
            </a:endParaRPr>
          </a:p>
        </p:txBody>
      </p:sp>
      <p:pic>
        <p:nvPicPr>
          <p:cNvPr id="16" name="Graphic 19" descr="Geschiedenis met effen opvulling">
            <a:extLst>
              <a:ext uri="{FF2B5EF4-FFF2-40B4-BE49-F238E27FC236}">
                <a16:creationId xmlns:a16="http://schemas.microsoft.com/office/drawing/2014/main" id="{E39B82B8-6985-43DC-A94E-F70265DBB0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50554" y="2812292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Rechthoek 18" descr="Toneel met effen opvulling">
            <a:extLst>
              <a:ext uri="{FF2B5EF4-FFF2-40B4-BE49-F238E27FC236}">
                <a16:creationId xmlns:a16="http://schemas.microsoft.com/office/drawing/2014/main" id="{B32F1D02-99F3-4904-8114-FEAEBA7E7F36}"/>
              </a:ext>
            </a:extLst>
          </p:cNvPr>
          <p:cNvSpPr/>
          <p:nvPr/>
        </p:nvSpPr>
        <p:spPr>
          <a:xfrm>
            <a:off x="9225546" y="2854957"/>
            <a:ext cx="930429" cy="930429"/>
          </a:xfrm>
          <a:prstGeom prst="rect">
            <a:avLst/>
          </a:prstGeom>
          <a:blipFill>
            <a:blip r:embed="rId6">
              <a:alphaModFix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w="15873" cap="flat">
            <a:solidFill>
              <a:srgbClr val="AABED7"/>
            </a:solidFill>
            <a:prstDash val="solid"/>
            <a:miter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8" name="Tekstvak 29">
            <a:extLst>
              <a:ext uri="{FF2B5EF4-FFF2-40B4-BE49-F238E27FC236}">
                <a16:creationId xmlns:a16="http://schemas.microsoft.com/office/drawing/2014/main" id="{B48498B7-7B9C-44BF-85BD-489816F1AEAC}"/>
              </a:ext>
            </a:extLst>
          </p:cNvPr>
          <p:cNvSpPr txBox="1"/>
          <p:nvPr/>
        </p:nvSpPr>
        <p:spPr>
          <a:xfrm>
            <a:off x="9297134" y="4139187"/>
            <a:ext cx="1981093" cy="4924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 b="0" i="0" u="none" strike="noStrike" kern="0" cap="none" spc="0" baseline="0">
                <a:solidFill>
                  <a:srgbClr val="000000"/>
                </a:solidFill>
                <a:uFillTx/>
                <a:latin typeface="Tw Cen MT" pitchFamily="34"/>
              </a:rPr>
              <a:t>Q</a:t>
            </a:r>
            <a:r>
              <a:rPr lang="nl-NL" sz="2600" b="0" i="0" u="none" strike="noStrike" kern="1200" cap="none" spc="0" baseline="0">
                <a:solidFill>
                  <a:srgbClr val="000000"/>
                </a:solidFill>
                <a:uFillTx/>
                <a:latin typeface="Tw Cen MT" pitchFamily="34"/>
              </a:rPr>
              <a:t>uiz</a:t>
            </a:r>
          </a:p>
        </p:txBody>
      </p:sp>
      <p:pic>
        <p:nvPicPr>
          <p:cNvPr id="19" name="Graphic 31" descr="Klantbeoordeling met effen opvulling">
            <a:extLst>
              <a:ext uri="{FF2B5EF4-FFF2-40B4-BE49-F238E27FC236}">
                <a16:creationId xmlns:a16="http://schemas.microsoft.com/office/drawing/2014/main" id="{9548C028-C420-4206-A5EC-5769676D2B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25546" y="2854957"/>
            <a:ext cx="914400" cy="914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/>
      <p:bldP spid="17" grpId="0" animBg="1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DB47D-076C-4466-8F4D-A37CB799BD1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Tijdelijke aanduiding voor inhoud 5">
            <a:extLst>
              <a:ext uri="{FF2B5EF4-FFF2-40B4-BE49-F238E27FC236}">
                <a16:creationId xmlns:a16="http://schemas.microsoft.com/office/drawing/2014/main" id="{AF2220EF-4C8F-47B6-A115-F11CDC531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5417" y="-1784213"/>
            <a:ext cx="12356323" cy="10097362"/>
          </a:xfrm>
        </p:spPr>
      </p:pic>
      <p:sp>
        <p:nvSpPr>
          <p:cNvPr id="4" name="Tekstvak 6">
            <a:extLst>
              <a:ext uri="{FF2B5EF4-FFF2-40B4-BE49-F238E27FC236}">
                <a16:creationId xmlns:a16="http://schemas.microsoft.com/office/drawing/2014/main" id="{26598B25-61D8-4140-B7A7-7116E99977A8}"/>
              </a:ext>
            </a:extLst>
          </p:cNvPr>
          <p:cNvSpPr txBox="1"/>
          <p:nvPr/>
        </p:nvSpPr>
        <p:spPr>
          <a:xfrm>
            <a:off x="3315696" y="2755096"/>
            <a:ext cx="5287618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36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Bedankt voor het luisteren!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53C61C-A3B6-4F9B-9A42-DF6B9A4B6C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Je brein</a:t>
            </a:r>
          </a:p>
        </p:txBody>
      </p:sp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2500BDC2-467F-4641-9C29-AEC669B5F7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2068" y="1918374"/>
            <a:ext cx="2862282" cy="28622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Afbeelding 5" descr="Afbeelding met ongewerveld, ribkwalachtige, hydrozoans&#10;&#10;Automatisch gegenereerde beschrijving">
            <a:extLst>
              <a:ext uri="{FF2B5EF4-FFF2-40B4-BE49-F238E27FC236}">
                <a16:creationId xmlns:a16="http://schemas.microsoft.com/office/drawing/2014/main" id="{C5FB03DC-4357-43C0-80E2-FF19FDA12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96" y="2237091"/>
            <a:ext cx="4273338" cy="2406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2BC35-49F9-4F77-A40E-345BE9B7066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reptielenbrein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6E9405-0982-4331-A1E4-A4204972F46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oudste gedeelte </a:t>
            </a:r>
          </a:p>
          <a:p>
            <a:pPr lvl="0"/>
            <a:r>
              <a:rPr lang="nl-NL" dirty="0"/>
              <a:t>ademen – pijn vermijden – plezier </a:t>
            </a:r>
          </a:p>
          <a:p>
            <a:pPr lvl="0"/>
            <a:r>
              <a:rPr lang="nl-NL" dirty="0"/>
              <a:t>Honger</a:t>
            </a:r>
          </a:p>
          <a:p>
            <a:pPr lvl="0"/>
            <a:r>
              <a:rPr lang="nl-NL" dirty="0"/>
              <a:t>emoties</a:t>
            </a:r>
          </a:p>
          <a:p>
            <a:pPr lvl="0"/>
            <a:r>
              <a:rPr lang="nl-NL" dirty="0"/>
              <a:t>erg slecht geheugen</a:t>
            </a:r>
          </a:p>
          <a:p>
            <a:r>
              <a:rPr lang="nl-NL" dirty="0"/>
              <a:t>Vecht – vlucht - </a:t>
            </a:r>
            <a:r>
              <a:rPr lang="nl-NL" dirty="0" err="1"/>
              <a:t>freeze</a:t>
            </a:r>
            <a:endParaRPr lang="nl-NL" dirty="0"/>
          </a:p>
          <a:p>
            <a:pPr lvl="0"/>
            <a:endParaRPr lang="nl-NL" dirty="0"/>
          </a:p>
        </p:txBody>
      </p:sp>
      <p:pic>
        <p:nvPicPr>
          <p:cNvPr id="4" name="Afbeelding 18">
            <a:extLst>
              <a:ext uri="{FF2B5EF4-FFF2-40B4-BE49-F238E27FC236}">
                <a16:creationId xmlns:a16="http://schemas.microsoft.com/office/drawing/2014/main" id="{DBCD871D-620D-4886-BA9C-EB876A6F9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936" y="2033113"/>
            <a:ext cx="4524295" cy="3997875"/>
          </a:xfrm>
          <a:prstGeom prst="rect">
            <a:avLst/>
          </a:prstGeom>
          <a:noFill/>
          <a:ln w="63495" cap="rnd">
            <a:solidFill>
              <a:srgbClr val="333333"/>
            </a:solidFill>
            <a:prstDash val="solid"/>
            <a:miter/>
          </a:ln>
          <a:effectLst>
            <a:outerShdw dist="292095" dir="5400000" algn="tl">
              <a:srgbClr val="000000">
                <a:alpha val="22000"/>
              </a:srgbClr>
            </a:outerShdw>
          </a:effectLst>
        </p:spPr>
      </p:pic>
      <p:pic>
        <p:nvPicPr>
          <p:cNvPr id="5" name="Afbeelding 9" descr="Afbeelding met reptiel, hagedis&#10;&#10;Automatisch gegenereerde beschrijving">
            <a:extLst>
              <a:ext uri="{FF2B5EF4-FFF2-40B4-BE49-F238E27FC236}">
                <a16:creationId xmlns:a16="http://schemas.microsoft.com/office/drawing/2014/main" id="{0C6463FF-BC3B-4C89-AC38-B014F38A5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095" y="-280867"/>
            <a:ext cx="5667542" cy="39236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Afbeelding 11" descr="Afbeelding met reptiel, hagedis&#10;&#10;Automatisch gegenereerde beschrijving">
            <a:extLst>
              <a:ext uri="{FF2B5EF4-FFF2-40B4-BE49-F238E27FC236}">
                <a16:creationId xmlns:a16="http://schemas.microsoft.com/office/drawing/2014/main" id="{5FFA0A34-0147-43FA-986A-1E4E98998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575712">
            <a:off x="588041" y="-666479"/>
            <a:ext cx="4146218" cy="298273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C697CE-1F58-47D6-B209-3DD4F2AAAD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zoogdierenbrein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7B9EA4-96C8-4CB8-801F-12EE7B6E7FA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67270" y="1987521"/>
            <a:ext cx="4553996" cy="3166530"/>
          </a:xfrm>
        </p:spPr>
        <p:txBody>
          <a:bodyPr/>
          <a:lstStyle/>
          <a:p>
            <a:pPr lvl="0"/>
            <a:r>
              <a:rPr lang="nl-NL" dirty="0"/>
              <a:t>Helpt reptielenbrein</a:t>
            </a:r>
          </a:p>
          <a:p>
            <a:pPr lvl="0"/>
            <a:r>
              <a:rPr lang="nl-NL" dirty="0"/>
              <a:t>Emoties</a:t>
            </a:r>
          </a:p>
          <a:p>
            <a:pPr lvl="0"/>
            <a:r>
              <a:rPr lang="nl-NL" dirty="0"/>
              <a:t>Pijn en gevoelens</a:t>
            </a:r>
          </a:p>
          <a:p>
            <a:pPr lvl="0"/>
            <a:r>
              <a:rPr lang="nl-NL" dirty="0"/>
              <a:t>Lange termijn geheugen</a:t>
            </a:r>
          </a:p>
          <a:p>
            <a:pPr lvl="0"/>
            <a:endParaRPr lang="nl-NL" dirty="0"/>
          </a:p>
        </p:txBody>
      </p:sp>
      <p:pic>
        <p:nvPicPr>
          <p:cNvPr id="4" name="Afbeelding 8" descr="Afbeelding met zoogdier, wolf, staand, bruin&#10;&#10;Automatisch gegenereerde beschrijving">
            <a:extLst>
              <a:ext uri="{FF2B5EF4-FFF2-40B4-BE49-F238E27FC236}">
                <a16:creationId xmlns:a16="http://schemas.microsoft.com/office/drawing/2014/main" id="{AFC11929-5497-46AE-93D7-F0F8FFA92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362" y="1703947"/>
            <a:ext cx="4133316" cy="2749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Afbeelding 11" descr="Ogen van een tijger">
            <a:extLst>
              <a:ext uri="{FF2B5EF4-FFF2-40B4-BE49-F238E27FC236}">
                <a16:creationId xmlns:a16="http://schemas.microsoft.com/office/drawing/2014/main" id="{3173C6B7-0AAE-4E2E-87B7-88AC0911E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420" y="2054291"/>
            <a:ext cx="4268876" cy="2749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Afbeelding 13" descr="3D-art van een persoon">
            <a:extLst>
              <a:ext uri="{FF2B5EF4-FFF2-40B4-BE49-F238E27FC236}">
                <a16:creationId xmlns:a16="http://schemas.microsoft.com/office/drawing/2014/main" id="{BDAF5048-71AB-47C2-8A6F-308E9FBF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9334" y="3779343"/>
            <a:ext cx="2749417" cy="27494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22417-046F-4DA1-A86F-D81A5B1C55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/>
              <a:t>mensenbrein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9F35C6-804A-4C3E-8DE4-555690C0452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err="1"/>
              <a:t>Neocortex</a:t>
            </a:r>
            <a:endParaRPr lang="nl-NL" dirty="0"/>
          </a:p>
          <a:p>
            <a:pPr lvl="0"/>
            <a:r>
              <a:rPr lang="nl-NL" dirty="0"/>
              <a:t>Jongste deel</a:t>
            </a:r>
          </a:p>
          <a:p>
            <a:pPr lvl="0"/>
            <a:r>
              <a:rPr lang="nl-NL" dirty="0"/>
              <a:t>Mensenbrein</a:t>
            </a:r>
          </a:p>
          <a:p>
            <a:pPr lvl="0"/>
            <a:r>
              <a:rPr lang="nl-NL" dirty="0"/>
              <a:t>Praten in taal</a:t>
            </a:r>
          </a:p>
          <a:p>
            <a:pPr lvl="0"/>
            <a:r>
              <a:rPr lang="nl-NL" dirty="0"/>
              <a:t>Zwakste deel</a:t>
            </a:r>
          </a:p>
          <a:p>
            <a:pPr lvl="0"/>
            <a:r>
              <a:rPr lang="nl-NL" dirty="0"/>
              <a:t>Spijt</a:t>
            </a:r>
          </a:p>
          <a:p>
            <a:pPr lvl="0"/>
            <a:endParaRPr lang="nl-NL" dirty="0"/>
          </a:p>
        </p:txBody>
      </p:sp>
      <p:pic>
        <p:nvPicPr>
          <p:cNvPr id="4" name="Afbeelding 7">
            <a:extLst>
              <a:ext uri="{FF2B5EF4-FFF2-40B4-BE49-F238E27FC236}">
                <a16:creationId xmlns:a16="http://schemas.microsoft.com/office/drawing/2014/main" id="{0702207D-CD02-4BC9-8640-D88FEB1EC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071" y="2214695"/>
            <a:ext cx="5229206" cy="31480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707BF4-A079-47EB-838D-8CCA7E173681}"/>
              </a:ext>
            </a:extLst>
          </p:cNvPr>
          <p:cNvPicPr>
            <a:picLocks noMove="1" noResize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5E707C14-DB49-439D-BEEE-C1609C5A9FB1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4420F9DB-6F6F-4BAB-BC13-B6F0BD33406A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E9C8EF"/>
              </a:gs>
              <a:gs pos="100000">
                <a:srgbClr val="89ADDB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69845F-54E2-480C-A2A6-B859B8716103}"/>
              </a:ext>
            </a:extLst>
          </p:cNvPr>
          <p:cNvPicPr>
            <a:picLocks noMove="1" noResize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33DC9898-3256-497C-B818-1B8CA443221E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Tijdelijke aanduiding voor inhoud 4" descr="Afbeelding met boom, plant, buiten&#10;&#10;Automatisch gegenereerde beschrijving">
            <a:extLst>
              <a:ext uri="{FF2B5EF4-FFF2-40B4-BE49-F238E27FC236}">
                <a16:creationId xmlns:a16="http://schemas.microsoft.com/office/drawing/2014/main" id="{246A15C9-FAE1-4507-9F22-03BAD86BD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555988" y="1568342"/>
            <a:ext cx="3230374" cy="4307171"/>
          </a:xfrm>
          <a:ln w="127001" cap="rnd">
            <a:solidFill>
              <a:srgbClr val="FFFFFF"/>
            </a:solidFill>
            <a:prstDash val="solid"/>
          </a:ln>
          <a:effectLst>
            <a:outerShdw dist="95249" dir="10499983" algn="tl">
              <a:srgbClr val="000000">
                <a:alpha val="20000"/>
              </a:srgbClr>
            </a:outerShdw>
          </a:effec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A852D30-95BE-4F19-8376-847774A27F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1078" y="957486"/>
            <a:ext cx="5614598" cy="3131911"/>
          </a:xfrm>
        </p:spPr>
        <p:txBody>
          <a:bodyPr anchor="b"/>
          <a:lstStyle/>
          <a:p>
            <a:pPr lvl="0"/>
            <a:r>
              <a:rPr lang="en-US" sz="4800" dirty="0" err="1"/>
              <a:t>Illusies</a:t>
            </a:r>
            <a:r>
              <a:rPr lang="en-US" sz="4800" dirty="0"/>
              <a:t> </a:t>
            </a:r>
            <a:r>
              <a:rPr lang="en-US" sz="4800" dirty="0" err="1"/>
              <a:t>voorbeelden</a:t>
            </a:r>
            <a:endParaRPr lang="en-US" sz="4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943356-A9F7-49CA-ABB0-61EC74D8AF1D}"/>
              </a:ext>
            </a:extLst>
          </p:cNvPr>
          <p:cNvPicPr>
            <a:picLocks noMove="1" noResize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36">
            <a:extLst>
              <a:ext uri="{FF2B5EF4-FFF2-40B4-BE49-F238E27FC236}">
                <a16:creationId xmlns:a16="http://schemas.microsoft.com/office/drawing/2014/main" id="{1915F9A8-A2C1-4553-AC79-1E176E2014DF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8">
            <a:extLst>
              <a:ext uri="{FF2B5EF4-FFF2-40B4-BE49-F238E27FC236}">
                <a16:creationId xmlns:a16="http://schemas.microsoft.com/office/drawing/2014/main" id="{6BEE42BE-163C-42BB-9CB8-8AC26801E52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E9C8EF"/>
              </a:gs>
              <a:gs pos="100000">
                <a:srgbClr val="89ADDB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144">
            <a:extLst>
              <a:ext uri="{FF2B5EF4-FFF2-40B4-BE49-F238E27FC236}">
                <a16:creationId xmlns:a16="http://schemas.microsoft.com/office/drawing/2014/main" id="{AF710248-6CF2-4617-A049-10861F708CE5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rcRect l="69764" t="46543"/>
          <a:stretch>
            <a:fillRect/>
          </a:stretch>
        </p:blipFill>
        <p:spPr>
          <a:xfrm>
            <a:off x="8500436" y="3191932"/>
            <a:ext cx="3686348" cy="36660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843429A-ECA1-4FDF-882C-18ECEDB696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5215" y="5109118"/>
            <a:ext cx="10916363" cy="1137550"/>
          </a:xfrm>
        </p:spPr>
        <p:txBody>
          <a:bodyPr anchor="b"/>
          <a:lstStyle/>
          <a:p>
            <a:pPr lvl="0"/>
            <a:r>
              <a:rPr lang="en-US" sz="4800"/>
              <a:t>Illusies voorbeelden</a:t>
            </a:r>
          </a:p>
        </p:txBody>
      </p:sp>
      <p:pic>
        <p:nvPicPr>
          <p:cNvPr id="7" name="Tijdelijke aanduiding voor inhoud 19">
            <a:extLst>
              <a:ext uri="{FF2B5EF4-FFF2-40B4-BE49-F238E27FC236}">
                <a16:creationId xmlns:a16="http://schemas.microsoft.com/office/drawing/2014/main" id="{B235D4AA-BA5F-4535-B4F3-453FC7049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889906" y="267233"/>
            <a:ext cx="6406981" cy="4805236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bg>
      <p:bgPr>
        <a:gradFill>
          <a:gsLst>
            <a:gs pos="0">
              <a:srgbClr val="E9C8EF"/>
            </a:gs>
            <a:gs pos="100000">
              <a:srgbClr val="89ADD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318CD3C-C44D-4C16-B8D9-E442E899BA52}"/>
              </a:ext>
            </a:extLst>
          </p:cNvPr>
          <p:cNvPicPr>
            <a:picLocks noMove="1" noResize="1"/>
          </p:cNvPicPr>
          <p:nvPr/>
        </p:nvPicPr>
        <p:blipFill>
          <a:blip r:embed="rId2">
            <a:alphaModFix amt="80000"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11">
            <a:extLst>
              <a:ext uri="{FF2B5EF4-FFF2-40B4-BE49-F238E27FC236}">
                <a16:creationId xmlns:a16="http://schemas.microsoft.com/office/drawing/2014/main" id="{E518061F-6076-4EAE-9BAD-72F1B7D6C23C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13">
            <a:extLst>
              <a:ext uri="{FF2B5EF4-FFF2-40B4-BE49-F238E27FC236}">
                <a16:creationId xmlns:a16="http://schemas.microsoft.com/office/drawing/2014/main" id="{FA1E5D95-9836-4EB2-AC6C-40D2CE8262D1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91996" cy="6858000"/>
          </a:xfrm>
          <a:prstGeom prst="rect">
            <a:avLst/>
          </a:prstGeom>
          <a:gradFill>
            <a:gsLst>
              <a:gs pos="0">
                <a:srgbClr val="E9C8EF"/>
              </a:gs>
              <a:gs pos="100000">
                <a:srgbClr val="89ADDB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F8768AB-6C8D-466F-B36D-9E6F6E7EBDAD}"/>
              </a:ext>
            </a:extLst>
          </p:cNvPr>
          <p:cNvPicPr>
            <a:picLocks noMove="1" noResize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17">
            <a:extLst>
              <a:ext uri="{FF2B5EF4-FFF2-40B4-BE49-F238E27FC236}">
                <a16:creationId xmlns:a16="http://schemas.microsoft.com/office/drawing/2014/main" id="{F3CB2BAD-34F5-4CB8-A20F-97E5ED8ADD54}"/>
              </a:ext>
            </a:extLst>
          </p:cNvPr>
          <p:cNvPicPr>
            <a:picLocks noMove="1" noResize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4768C80-0552-4AF1-8B66-D2F2BE934F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0120" y="957486"/>
            <a:ext cx="4175470" cy="3131911"/>
          </a:xfrm>
        </p:spPr>
        <p:txBody>
          <a:bodyPr anchor="b"/>
          <a:lstStyle/>
          <a:p>
            <a:pPr lvl="0"/>
            <a:r>
              <a:rPr lang="en-US" sz="4800" dirty="0" err="1"/>
              <a:t>Illusies</a:t>
            </a:r>
            <a:r>
              <a:rPr lang="en-US" sz="4800" dirty="0"/>
              <a:t> </a:t>
            </a:r>
            <a:r>
              <a:rPr lang="en-US" sz="4800" dirty="0" err="1"/>
              <a:t>voorbeelden</a:t>
            </a:r>
            <a:endParaRPr lang="en-US" sz="4800" dirty="0"/>
          </a:p>
        </p:txBody>
      </p:sp>
      <p:pic>
        <p:nvPicPr>
          <p:cNvPr id="8" name="Tijdelijke aanduiding voor inhoud 8" descr="Afbeelding met tafel&#10;&#10;Automatisch gegenereerde beschrijving">
            <a:extLst>
              <a:ext uri="{FF2B5EF4-FFF2-40B4-BE49-F238E27FC236}">
                <a16:creationId xmlns:a16="http://schemas.microsoft.com/office/drawing/2014/main" id="{92F1739C-53D8-42D2-B833-54E9FCA66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15453" t="19283" r="15325" b="12791"/>
          <a:stretch>
            <a:fillRect/>
          </a:stretch>
        </p:blipFill>
        <p:spPr>
          <a:xfrm>
            <a:off x="5375291" y="1566906"/>
            <a:ext cx="5934885" cy="4367814"/>
          </a:xfrm>
          <a:solidFill>
            <a:srgbClr val="EDEDED"/>
          </a:solidFill>
          <a:ln w="88897" cap="sq">
            <a:solidFill>
              <a:srgbClr val="FFFFFF"/>
            </a:solidFill>
            <a:prstDash val="solid"/>
            <a:miter/>
          </a:ln>
          <a:effectLst>
            <a:outerShdw dist="18004" dir="5400000" algn="tl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upp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TM04033925%5b%5bfn=Druppel%5d%5d</Template>
  <TotalTime>7014</TotalTime>
  <Words>183</Words>
  <Application>Microsoft Office PowerPoint</Application>
  <PresentationFormat>Breedbeeld</PresentationFormat>
  <Paragraphs>63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Tw Cen MT</vt:lpstr>
      <vt:lpstr>Druppel</vt:lpstr>
      <vt:lpstr>Breinbedrog</vt:lpstr>
      <vt:lpstr>inleiding</vt:lpstr>
      <vt:lpstr>Je brein</vt:lpstr>
      <vt:lpstr>reptielenbrein</vt:lpstr>
      <vt:lpstr>zoogdierenbrein</vt:lpstr>
      <vt:lpstr>mensenbrein</vt:lpstr>
      <vt:lpstr>Illusies voorbeelden</vt:lpstr>
      <vt:lpstr>Illusies voorbeelden</vt:lpstr>
      <vt:lpstr>Illusies voorbeelden</vt:lpstr>
      <vt:lpstr>Hoe werkt een illusie?</vt:lpstr>
      <vt:lpstr>Geschiedenis van illusies</vt:lpstr>
      <vt:lpstr>quiz</vt:lpstr>
      <vt:lpstr>antwoord</vt:lpstr>
      <vt:lpstr>Hoe heet deze illusie?</vt:lpstr>
      <vt:lpstr>antwoord</vt:lpstr>
      <vt:lpstr>Wat wordt ook wel de hersenstam genoemd?</vt:lpstr>
      <vt:lpstr>ANTWOORD</vt:lpstr>
      <vt:lpstr>VRAGEN &amp; TIPS en TOPS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psychologie</dc:title>
  <dc:creator>Yvonne Starre</dc:creator>
  <cp:lastModifiedBy>Yvonne Starre</cp:lastModifiedBy>
  <cp:revision>51</cp:revision>
  <dcterms:created xsi:type="dcterms:W3CDTF">2021-02-24T08:58:15Z</dcterms:created>
  <dcterms:modified xsi:type="dcterms:W3CDTF">2021-03-18T19:51:35Z</dcterms:modified>
</cp:coreProperties>
</file>