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41.png" ContentType="image/png"/>
  <Override PartName="/ppt/media/image40.png" ContentType="image/png"/>
  <Override PartName="/ppt/media/image16.png" ContentType="image/png"/>
  <Override PartName="/ppt/media/image15.png" ContentType="image/png"/>
  <Override PartName="/ppt/media/image38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2.jpeg" ContentType="image/jpeg"/>
  <Override PartName="/ppt/media/image1.jpeg" ContentType="image/jpeg"/>
  <Override PartName="/ppt/media/image39.png" ContentType="image/png"/>
  <Override PartName="/ppt/media/image14.png" ContentType="image/png"/>
  <Override PartName="/ppt/media/image4.jpeg" ContentType="image/jpeg"/>
  <Override PartName="/ppt/media/image5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9.png" ContentType="image/png"/>
  <Override PartName="/ppt/media/image7.png" ContentType="image/png"/>
  <Override PartName="/ppt/media/image8.png" ContentType="image/png"/>
  <Override PartName="/ppt/media/image6.png" ContentType="image/png"/>
  <Override PartName="/ppt/media/image3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209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88000" y="1728000"/>
            <a:ext cx="8924400" cy="178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De grijze jager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4032360" y="3854520"/>
            <a:ext cx="518040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r">
              <a:lnSpc>
                <a:spcPct val="100000"/>
              </a:lnSpc>
              <a:spcAft>
                <a:spcPts val="1417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boekbespreking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4032360" y="4361040"/>
            <a:ext cx="518040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0760" algn="r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van Jasmijn Starre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6949440" y="274320"/>
            <a:ext cx="1720800" cy="265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6576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Quiz vraag 2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29560" y="172872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Wie is de vijand in dit boek?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640080" y="4206240"/>
            <a:ext cx="2374560" cy="161352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3200400" y="4206240"/>
            <a:ext cx="911520" cy="162036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3"/>
          <a:stretch/>
        </p:blipFill>
        <p:spPr>
          <a:xfrm>
            <a:off x="4238640" y="4206240"/>
            <a:ext cx="2470320" cy="164304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4"/>
          <a:stretch/>
        </p:blipFill>
        <p:spPr>
          <a:xfrm>
            <a:off x="6858360" y="4206240"/>
            <a:ext cx="2502720" cy="164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6576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Antwoord vraag 2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529560" y="172872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Morgarath!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3017520" y="3099600"/>
            <a:ext cx="1825920" cy="324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6576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Quiz vraag 3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529560" y="172872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Wie stonk er vreselijk naar een vieze stal?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Bob                  Nicolaas            Will        Henkie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529560" y="3291840"/>
            <a:ext cx="3012480" cy="2008800"/>
          </a:xfrm>
          <a:prstGeom prst="rect">
            <a:avLst/>
          </a:prstGeom>
          <a:ln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3017520" y="3291840"/>
            <a:ext cx="3456360" cy="200880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3"/>
          <a:stretch/>
        </p:blipFill>
        <p:spPr>
          <a:xfrm>
            <a:off x="6179040" y="3347280"/>
            <a:ext cx="1474920" cy="191736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4"/>
          <a:stretch/>
        </p:blipFill>
        <p:spPr>
          <a:xfrm>
            <a:off x="7732800" y="3347280"/>
            <a:ext cx="1865520" cy="1865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6576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Antwoord vraag 3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529560" y="172872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Oude Bob!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554480" y="2484000"/>
            <a:ext cx="5594040" cy="373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Zijn er nog vragen?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46680" y="172872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 rot="1302600">
            <a:off x="923040" y="2300400"/>
            <a:ext cx="2587680" cy="175896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 rot="64200">
            <a:off x="3233160" y="4480200"/>
            <a:ext cx="2616120" cy="173988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 rot="21514800">
            <a:off x="6444360" y="2563920"/>
            <a:ext cx="2427480" cy="183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Tips en tops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346680" y="172872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3443760" y="3017520"/>
            <a:ext cx="3504600" cy="25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EINDE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46680" y="172872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Bedankt voor jullie aandacht!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De inleiding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04000" y="176904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Schrijver</a:t>
            </a:r>
            <a:endParaRPr b="0" lang="en-US" sz="28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Over het boek</a:t>
            </a:r>
            <a:endParaRPr b="0" lang="en-US" sz="28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Personages</a:t>
            </a:r>
            <a:endParaRPr b="0" lang="en-US" sz="28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Waar gaat het over?</a:t>
            </a:r>
            <a:endParaRPr b="0" lang="en-US" sz="28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Stukje voorlezen</a:t>
            </a:r>
            <a:endParaRPr b="0" lang="en-US" sz="28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Quiz</a:t>
            </a:r>
            <a:endParaRPr b="0" lang="en-US" sz="28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Vragen, tips en tops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4626000" y="3130200"/>
            <a:ext cx="2229120" cy="297324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7315200" y="1769040"/>
            <a:ext cx="2246760" cy="299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De schrijver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04000" y="176904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Naam: John Flanagan </a:t>
            </a:r>
            <a:endParaRPr b="0" lang="en-US" sz="32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Woont in: Mandly een stad in Sydney</a:t>
            </a:r>
            <a:endParaRPr b="0" lang="en-US" sz="32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Gezin: Heeft een vrouw en 2 kinderen</a:t>
            </a:r>
            <a:endParaRPr b="0" lang="en-US" sz="3200" spc="-1" strike="noStrike">
              <a:latin typeface="Arial"/>
            </a:endParaRPr>
          </a:p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Noto Sans CJK SC"/>
              </a:rPr>
              <a:t>Hoe is hij erop gekomen​?: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 op de boeken gekomen door zijn zoon die niet wilde lezen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8046720" y="1962720"/>
            <a:ext cx="1185840" cy="178344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640080" y="4754880"/>
            <a:ext cx="1403640" cy="186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Over het boek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04560" y="189288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640080" y="2021400"/>
            <a:ext cx="1002600" cy="154152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1584360" y="4206240"/>
            <a:ext cx="515520" cy="92664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8412480" y="1737360"/>
            <a:ext cx="960480" cy="170244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4"/>
          <a:stretch/>
        </p:blipFill>
        <p:spPr>
          <a:xfrm>
            <a:off x="5212080" y="2194560"/>
            <a:ext cx="1185480" cy="182916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5"/>
          <a:stretch/>
        </p:blipFill>
        <p:spPr>
          <a:xfrm>
            <a:off x="2377440" y="5427360"/>
            <a:ext cx="1316520" cy="131724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6"/>
          <a:stretch/>
        </p:blipFill>
        <p:spPr>
          <a:xfrm>
            <a:off x="8412480" y="5135760"/>
            <a:ext cx="1368360" cy="208476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7"/>
          <a:stretch/>
        </p:blipFill>
        <p:spPr>
          <a:xfrm>
            <a:off x="2926080" y="2194560"/>
            <a:ext cx="1105560" cy="168444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8"/>
          <a:stretch/>
        </p:blipFill>
        <p:spPr>
          <a:xfrm>
            <a:off x="4297680" y="4297680"/>
            <a:ext cx="1002600" cy="100260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9"/>
          <a:stretch/>
        </p:blipFill>
        <p:spPr>
          <a:xfrm>
            <a:off x="6796440" y="3200400"/>
            <a:ext cx="1247040" cy="191700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10"/>
          <a:stretch/>
        </p:blipFill>
        <p:spPr>
          <a:xfrm>
            <a:off x="5669280" y="5459400"/>
            <a:ext cx="1185480" cy="185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De personages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04000" y="154584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783720" y="2374560"/>
            <a:ext cx="8639280" cy="301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Waar gaat de grijze jager over?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 ruïnes van Gorlan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274320" y="173736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2702520" y="1733040"/>
            <a:ext cx="3658680" cy="485604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6766560" y="2099520"/>
            <a:ext cx="2368440" cy="192096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3"/>
          <a:stretch/>
        </p:blipFill>
        <p:spPr>
          <a:xfrm>
            <a:off x="460080" y="2341440"/>
            <a:ext cx="2057040" cy="365472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4"/>
          <a:stretch/>
        </p:blipFill>
        <p:spPr>
          <a:xfrm>
            <a:off x="6766560" y="4422600"/>
            <a:ext cx="2374560" cy="169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Stukje voorlezen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38120" y="164592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1723680" y="2473560"/>
            <a:ext cx="6248880" cy="305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6576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Quiz vraag 1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29560" y="172872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Wie is de hoofdpersoon?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3108960" y="2468880"/>
            <a:ext cx="2923200" cy="292320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914400" y="2456640"/>
            <a:ext cx="1879200" cy="293544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6384240" y="2468880"/>
            <a:ext cx="2923200" cy="292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65760" y="301320"/>
            <a:ext cx="9068400" cy="12589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Antwoord vraag 1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529560" y="1728720"/>
            <a:ext cx="9068400" cy="485172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076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Will!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1920240" y="2377440"/>
            <a:ext cx="3746160" cy="3746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2020-02-29T19:25:32Z</dcterms:created>
  <dc:creator/>
  <dc:description/>
  <dc:language>en-US</dc:language>
  <cp:lastModifiedBy/>
  <dcterms:modified xsi:type="dcterms:W3CDTF">2020-06-18T21:11:26Z</dcterms:modified>
  <cp:revision>47</cp:revision>
  <dc:subject/>
  <dc:title>Nature Illustration</dc:title>
</cp:coreProperties>
</file>